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19" r:id="rId5"/>
    <p:sldId id="261" r:id="rId6"/>
    <p:sldId id="320" r:id="rId7"/>
    <p:sldId id="303" r:id="rId8"/>
    <p:sldId id="314" r:id="rId9"/>
    <p:sldId id="258" r:id="rId10"/>
    <p:sldId id="317" r:id="rId11"/>
    <p:sldId id="318" r:id="rId12"/>
    <p:sldId id="307" r:id="rId13"/>
  </p:sldIdLst>
  <p:sldSz cx="12195175" cy="6858000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ksandra Hofman" initials="AH" lastIdx="4" clrIdx="0">
    <p:extLst>
      <p:ext uri="{19B8F6BF-5375-455C-9EA6-DF929625EA0E}">
        <p15:presenceInfo xmlns:p15="http://schemas.microsoft.com/office/powerpoint/2012/main" userId="S-1-5-21-1409082233-117609710-839522115-164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B8BABF"/>
    <a:srgbClr val="000000"/>
    <a:srgbClr val="0D0D0D"/>
    <a:srgbClr val="96C800"/>
    <a:srgbClr val="0B2B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49" autoAdjust="0"/>
    <p:restoredTop sz="93979" autoAdjust="0"/>
  </p:normalViewPr>
  <p:slideViewPr>
    <p:cSldViewPr snapToGrid="0" snapToObjects="1">
      <p:cViewPr varScale="1">
        <p:scale>
          <a:sx n="69" d="100"/>
          <a:sy n="69" d="100"/>
        </p:scale>
        <p:origin x="872" y="40"/>
      </p:cViewPr>
      <p:guideLst>
        <p:guide orient="horz" pos="2160"/>
        <p:guide pos="2880"/>
        <p:guide pos="3841"/>
      </p:guideLst>
    </p:cSldViewPr>
  </p:slideViewPr>
  <p:outlineViewPr>
    <p:cViewPr>
      <p:scale>
        <a:sx n="33" d="100"/>
        <a:sy n="33" d="100"/>
      </p:scale>
      <p:origin x="0" y="2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-490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7AF84-8574-4665-AD4E-235DBF84CD34}" type="datetimeFigureOut">
              <a:rPr lang="pl-PL" smtClean="0"/>
              <a:t>04.05.2023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15857-DC2E-4007-B453-516682C749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4556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F22A3-FC6A-854C-836A-F385E1117B71}" type="datetimeFigureOut">
              <a:rPr lang="pl-PL" smtClean="0"/>
              <a:t>04.05.2023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A85F2-E5CB-C64F-A1AA-3BCA57B682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0002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A85F2-E5CB-C64F-A1AA-3BCA57B682D9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38234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A85F2-E5CB-C64F-A1AA-3BCA57B682D9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01710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A85F2-E5CB-C64F-A1AA-3BCA57B682D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872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A85F2-E5CB-C64F-A1AA-3BCA57B682D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8234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A85F2-E5CB-C64F-A1AA-3BCA57B682D9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6486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0B2B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1AA3DAE-835B-9247-860A-DC44EC32E0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93" y="2146781"/>
            <a:ext cx="4531388" cy="25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33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entacja - text po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13666" y="2335164"/>
            <a:ext cx="5905360" cy="3424084"/>
          </a:xfrm>
        </p:spPr>
        <p:txBody>
          <a:bodyPr lIns="0" tIns="46800" rIns="0">
            <a:noAutofit/>
          </a:bodyPr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 lang="pl-PL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marR="0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0000" marR="0" lvl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8000" marR="0" lvl="1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8000" marR="0" lvl="2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6000" marR="0" lvl="3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2000" marR="0" lvl="4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13666" y="1191690"/>
            <a:ext cx="5905360" cy="1000019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32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2247075" y="152360"/>
            <a:ext cx="7701026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0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entacja text na całą szerok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1" y="1659083"/>
            <a:ext cx="11042874" cy="4648585"/>
          </a:xfrm>
        </p:spPr>
        <p:txBody>
          <a:bodyPr lIns="0" tIns="46800" rIns="0">
            <a:noAutofit/>
          </a:bodyPr>
          <a:lstStyle>
            <a:lvl1pPr marL="180000" indent="-180000" algn="l" defTabSz="4572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49" y="887413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2247075" y="152360"/>
            <a:ext cx="7701026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1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enta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2247075" y="152360"/>
            <a:ext cx="7701026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0" y="1307986"/>
            <a:ext cx="11042875" cy="486948"/>
          </a:xfrm>
        </p:spPr>
        <p:txBody>
          <a:bodyPr lIns="0" tIns="46800" rIns="0">
            <a:no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lang="pl-PL" sz="2200" kern="1200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1" y="870479"/>
            <a:ext cx="11042874" cy="560389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lang="pl-PL" sz="32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61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98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i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96C8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Tytuł 1"/>
          <p:cNvSpPr>
            <a:spLocks noGrp="1"/>
          </p:cNvSpPr>
          <p:nvPr>
            <p:ph type="title"/>
          </p:nvPr>
        </p:nvSpPr>
        <p:spPr>
          <a:xfrm>
            <a:off x="581718" y="2203449"/>
            <a:ext cx="11033491" cy="1073143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spcAft>
                <a:spcPts val="0"/>
              </a:spcAft>
              <a:defRPr lang="pl-PL" sz="3800" b="1" kern="1200" spc="50" dirty="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lnSpc>
                <a:spcPct val="85000"/>
              </a:lnSpc>
              <a:spcAft>
                <a:spcPts val="1800"/>
              </a:spcAft>
            </a:pP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582235" y="3408364"/>
            <a:ext cx="11032822" cy="2611437"/>
          </a:xfrm>
        </p:spPr>
        <p:txBody>
          <a:bodyPr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lang="pl-PL" sz="2800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algn="ctr">
              <a:defRPr lang="pl-PL" sz="2800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algn="ctr">
              <a:defRPr lang="pl-PL" sz="2800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algn="ctr">
              <a:defRPr lang="pl-PL" sz="2800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algn="ctr">
              <a:defRPr lang="pl-PL" sz="2800" b="1" kern="1200" cap="none" spc="50" baseline="0" dirty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</a:lstStyle>
          <a:p>
            <a:pPr lvl="0"/>
            <a:endParaRPr lang="pl-PL" dirty="0"/>
          </a:p>
        </p:txBody>
      </p:sp>
      <p:grpSp>
        <p:nvGrpSpPr>
          <p:cNvPr id="28" name="Grupa 27"/>
          <p:cNvGrpSpPr/>
          <p:nvPr userDrawn="1"/>
        </p:nvGrpSpPr>
        <p:grpSpPr>
          <a:xfrm>
            <a:off x="586772" y="574826"/>
            <a:ext cx="11032253" cy="72316"/>
            <a:chOff x="-908272" y="574826"/>
            <a:chExt cx="11032253" cy="72316"/>
          </a:xfrm>
        </p:grpSpPr>
        <p:grpSp>
          <p:nvGrpSpPr>
            <p:cNvPr id="29" name="Grupa 28"/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31" name="Łącznik prosty 17"/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2" name="Obraz 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30" name="Łącznik prosty 16"/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Group 4"/>
          <p:cNvGrpSpPr>
            <a:grpSpLocks noChangeAspect="1"/>
          </p:cNvGrpSpPr>
          <p:nvPr userDrawn="1"/>
        </p:nvGrpSpPr>
        <p:grpSpPr bwMode="auto">
          <a:xfrm>
            <a:off x="5446712" y="1465263"/>
            <a:ext cx="1301750" cy="738187"/>
            <a:chOff x="2470" y="923"/>
            <a:chExt cx="820" cy="465"/>
          </a:xfrm>
        </p:grpSpPr>
        <p:sp>
          <p:nvSpPr>
            <p:cNvPr id="8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5"/>
            <p:cNvSpPr>
              <a:spLocks/>
            </p:cNvSpPr>
            <p:nvPr userDrawn="1"/>
          </p:nvSpPr>
          <p:spPr bwMode="auto">
            <a:xfrm>
              <a:off x="2648" y="1082"/>
              <a:ext cx="380" cy="150"/>
            </a:xfrm>
            <a:custGeom>
              <a:avLst/>
              <a:gdLst>
                <a:gd name="T0" fmla="*/ 0 w 1190"/>
                <a:gd name="T1" fmla="*/ 0 h 470"/>
                <a:gd name="T2" fmla="*/ 227 w 1190"/>
                <a:gd name="T3" fmla="*/ 309 h 470"/>
                <a:gd name="T4" fmla="*/ 740 w 1190"/>
                <a:gd name="T5" fmla="*/ 470 h 470"/>
                <a:gd name="T6" fmla="*/ 779 w 1190"/>
                <a:gd name="T7" fmla="*/ 470 h 470"/>
                <a:gd name="T8" fmla="*/ 1190 w 1190"/>
                <a:gd name="T9" fmla="*/ 383 h 470"/>
                <a:gd name="T10" fmla="*/ 1021 w 1190"/>
                <a:gd name="T11" fmla="*/ 329 h 470"/>
                <a:gd name="T12" fmla="*/ 768 w 1190"/>
                <a:gd name="T13" fmla="*/ 376 h 470"/>
                <a:gd name="T14" fmla="*/ 722 w 1190"/>
                <a:gd name="T15" fmla="*/ 378 h 470"/>
                <a:gd name="T16" fmla="*/ 262 w 1190"/>
                <a:gd name="T17" fmla="*/ 243 h 470"/>
                <a:gd name="T18" fmla="*/ 61 w 1190"/>
                <a:gd name="T19" fmla="*/ 25 h 470"/>
                <a:gd name="T20" fmla="*/ 0 w 1190"/>
                <a:gd name="T2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0" h="47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6"/>
            <p:cNvSpPr>
              <a:spLocks/>
            </p:cNvSpPr>
            <p:nvPr userDrawn="1"/>
          </p:nvSpPr>
          <p:spPr bwMode="auto">
            <a:xfrm>
              <a:off x="2668" y="923"/>
              <a:ext cx="96" cy="100"/>
            </a:xfrm>
            <a:custGeom>
              <a:avLst/>
              <a:gdLst>
                <a:gd name="T0" fmla="*/ 296 w 301"/>
                <a:gd name="T1" fmla="*/ 113 h 310"/>
                <a:gd name="T2" fmla="*/ 255 w 301"/>
                <a:gd name="T3" fmla="*/ 310 h 310"/>
                <a:gd name="T4" fmla="*/ 193 w 301"/>
                <a:gd name="T5" fmla="*/ 310 h 310"/>
                <a:gd name="T6" fmla="*/ 232 w 301"/>
                <a:gd name="T7" fmla="*/ 127 h 310"/>
                <a:gd name="T8" fmla="*/ 236 w 301"/>
                <a:gd name="T9" fmla="*/ 92 h 310"/>
                <a:gd name="T10" fmla="*/ 189 w 301"/>
                <a:gd name="T11" fmla="*/ 45 h 310"/>
                <a:gd name="T12" fmla="*/ 98 w 301"/>
                <a:gd name="T13" fmla="*/ 139 h 310"/>
                <a:gd name="T14" fmla="*/ 61 w 301"/>
                <a:gd name="T15" fmla="*/ 310 h 310"/>
                <a:gd name="T16" fmla="*/ 0 w 301"/>
                <a:gd name="T17" fmla="*/ 310 h 310"/>
                <a:gd name="T18" fmla="*/ 49 w 301"/>
                <a:gd name="T19" fmla="*/ 76 h 310"/>
                <a:gd name="T20" fmla="*/ 61 w 301"/>
                <a:gd name="T21" fmla="*/ 7 h 310"/>
                <a:gd name="T22" fmla="*/ 118 w 301"/>
                <a:gd name="T23" fmla="*/ 7 h 310"/>
                <a:gd name="T24" fmla="*/ 109 w 301"/>
                <a:gd name="T25" fmla="*/ 61 h 310"/>
                <a:gd name="T26" fmla="*/ 218 w 301"/>
                <a:gd name="T27" fmla="*/ 0 h 310"/>
                <a:gd name="T28" fmla="*/ 301 w 301"/>
                <a:gd name="T29" fmla="*/ 77 h 310"/>
                <a:gd name="T30" fmla="*/ 296 w 301"/>
                <a:gd name="T31" fmla="*/ 11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1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7"/>
            <p:cNvSpPr>
              <a:spLocks noEditPoints="1"/>
            </p:cNvSpPr>
            <p:nvPr userDrawn="1"/>
          </p:nvSpPr>
          <p:spPr bwMode="auto">
            <a:xfrm>
              <a:off x="2766" y="923"/>
              <a:ext cx="98" cy="102"/>
            </a:xfrm>
            <a:custGeom>
              <a:avLst/>
              <a:gdLst>
                <a:gd name="T0" fmla="*/ 119 w 305"/>
                <a:gd name="T1" fmla="*/ 317 h 317"/>
                <a:gd name="T2" fmla="*/ 0 w 305"/>
                <a:gd name="T3" fmla="*/ 208 h 317"/>
                <a:gd name="T4" fmla="*/ 186 w 305"/>
                <a:gd name="T5" fmla="*/ 0 h 317"/>
                <a:gd name="T6" fmla="*/ 305 w 305"/>
                <a:gd name="T7" fmla="*/ 109 h 317"/>
                <a:gd name="T8" fmla="*/ 119 w 305"/>
                <a:gd name="T9" fmla="*/ 317 h 317"/>
                <a:gd name="T10" fmla="*/ 173 w 305"/>
                <a:gd name="T11" fmla="*/ 45 h 317"/>
                <a:gd name="T12" fmla="*/ 64 w 305"/>
                <a:gd name="T13" fmla="*/ 197 h 317"/>
                <a:gd name="T14" fmla="*/ 129 w 305"/>
                <a:gd name="T15" fmla="*/ 272 h 317"/>
                <a:gd name="T16" fmla="*/ 241 w 305"/>
                <a:gd name="T17" fmla="*/ 121 h 317"/>
                <a:gd name="T18" fmla="*/ 173 w 305"/>
                <a:gd name="T1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17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8"/>
            <p:cNvSpPr>
              <a:spLocks/>
            </p:cNvSpPr>
            <p:nvPr userDrawn="1"/>
          </p:nvSpPr>
          <p:spPr bwMode="auto">
            <a:xfrm>
              <a:off x="2869" y="926"/>
              <a:ext cx="150" cy="97"/>
            </a:xfrm>
            <a:custGeom>
              <a:avLst/>
              <a:gdLst>
                <a:gd name="T0" fmla="*/ 101 w 150"/>
                <a:gd name="T1" fmla="*/ 97 h 97"/>
                <a:gd name="T2" fmla="*/ 77 w 150"/>
                <a:gd name="T3" fmla="*/ 97 h 97"/>
                <a:gd name="T4" fmla="*/ 72 w 150"/>
                <a:gd name="T5" fmla="*/ 16 h 97"/>
                <a:gd name="T6" fmla="*/ 33 w 150"/>
                <a:gd name="T7" fmla="*/ 97 h 97"/>
                <a:gd name="T8" fmla="*/ 9 w 150"/>
                <a:gd name="T9" fmla="*/ 97 h 97"/>
                <a:gd name="T10" fmla="*/ 0 w 150"/>
                <a:gd name="T11" fmla="*/ 0 h 97"/>
                <a:gd name="T12" fmla="*/ 20 w 150"/>
                <a:gd name="T13" fmla="*/ 0 h 97"/>
                <a:gd name="T14" fmla="*/ 25 w 150"/>
                <a:gd name="T15" fmla="*/ 80 h 97"/>
                <a:gd name="T16" fmla="*/ 63 w 150"/>
                <a:gd name="T17" fmla="*/ 0 h 97"/>
                <a:gd name="T18" fmla="*/ 86 w 150"/>
                <a:gd name="T19" fmla="*/ 0 h 97"/>
                <a:gd name="T20" fmla="*/ 92 w 150"/>
                <a:gd name="T21" fmla="*/ 80 h 97"/>
                <a:gd name="T22" fmla="*/ 130 w 150"/>
                <a:gd name="T23" fmla="*/ 0 h 97"/>
                <a:gd name="T24" fmla="*/ 150 w 150"/>
                <a:gd name="T25" fmla="*/ 0 h 97"/>
                <a:gd name="T26" fmla="*/ 101 w 150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97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9"/>
            <p:cNvSpPr>
              <a:spLocks noEditPoints="1"/>
            </p:cNvSpPr>
            <p:nvPr userDrawn="1"/>
          </p:nvSpPr>
          <p:spPr bwMode="auto">
            <a:xfrm>
              <a:off x="3005" y="923"/>
              <a:ext cx="100" cy="102"/>
            </a:xfrm>
            <a:custGeom>
              <a:avLst/>
              <a:gdLst>
                <a:gd name="T0" fmla="*/ 275 w 314"/>
                <a:gd name="T1" fmla="*/ 188 h 317"/>
                <a:gd name="T2" fmla="*/ 258 w 314"/>
                <a:gd name="T3" fmla="*/ 310 h 317"/>
                <a:gd name="T4" fmla="*/ 196 w 314"/>
                <a:gd name="T5" fmla="*/ 310 h 317"/>
                <a:gd name="T6" fmla="*/ 207 w 314"/>
                <a:gd name="T7" fmla="*/ 234 h 317"/>
                <a:gd name="T8" fmla="*/ 86 w 314"/>
                <a:gd name="T9" fmla="*/ 317 h 317"/>
                <a:gd name="T10" fmla="*/ 0 w 314"/>
                <a:gd name="T11" fmla="*/ 221 h 317"/>
                <a:gd name="T12" fmla="*/ 226 w 314"/>
                <a:gd name="T13" fmla="*/ 0 h 317"/>
                <a:gd name="T14" fmla="*/ 314 w 314"/>
                <a:gd name="T15" fmla="*/ 12 h 317"/>
                <a:gd name="T16" fmla="*/ 275 w 314"/>
                <a:gd name="T17" fmla="*/ 188 h 317"/>
                <a:gd name="T18" fmla="*/ 213 w 314"/>
                <a:gd name="T19" fmla="*/ 45 h 317"/>
                <a:gd name="T20" fmla="*/ 65 w 314"/>
                <a:gd name="T21" fmla="*/ 214 h 317"/>
                <a:gd name="T22" fmla="*/ 112 w 314"/>
                <a:gd name="T23" fmla="*/ 272 h 317"/>
                <a:gd name="T24" fmla="*/ 225 w 314"/>
                <a:gd name="T25" fmla="*/ 133 h 317"/>
                <a:gd name="T26" fmla="*/ 244 w 314"/>
                <a:gd name="T27" fmla="*/ 49 h 317"/>
                <a:gd name="T28" fmla="*/ 213 w 314"/>
                <a:gd name="T2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317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10"/>
            <p:cNvSpPr>
              <a:spLocks noEditPoints="1"/>
            </p:cNvSpPr>
            <p:nvPr userDrawn="1"/>
          </p:nvSpPr>
          <p:spPr bwMode="auto">
            <a:xfrm>
              <a:off x="2761" y="1040"/>
              <a:ext cx="115" cy="119"/>
            </a:xfrm>
            <a:custGeom>
              <a:avLst/>
              <a:gdLst>
                <a:gd name="T0" fmla="*/ 106 w 361"/>
                <a:gd name="T1" fmla="*/ 214 h 374"/>
                <a:gd name="T2" fmla="*/ 101 w 361"/>
                <a:gd name="T3" fmla="*/ 248 h 374"/>
                <a:gd name="T4" fmla="*/ 183 w 361"/>
                <a:gd name="T5" fmla="*/ 315 h 374"/>
                <a:gd name="T6" fmla="*/ 293 w 361"/>
                <a:gd name="T7" fmla="*/ 282 h 374"/>
                <a:gd name="T8" fmla="*/ 290 w 361"/>
                <a:gd name="T9" fmla="*/ 346 h 374"/>
                <a:gd name="T10" fmla="*/ 152 w 361"/>
                <a:gd name="T11" fmla="*/ 374 h 374"/>
                <a:gd name="T12" fmla="*/ 0 w 361"/>
                <a:gd name="T13" fmla="*/ 252 h 374"/>
                <a:gd name="T14" fmla="*/ 236 w 361"/>
                <a:gd name="T15" fmla="*/ 0 h 374"/>
                <a:gd name="T16" fmla="*/ 361 w 361"/>
                <a:gd name="T17" fmla="*/ 86 h 374"/>
                <a:gd name="T18" fmla="*/ 106 w 361"/>
                <a:gd name="T19" fmla="*/ 214 h 374"/>
                <a:gd name="T20" fmla="*/ 228 w 361"/>
                <a:gd name="T21" fmla="*/ 58 h 374"/>
                <a:gd name="T22" fmla="*/ 116 w 361"/>
                <a:gd name="T23" fmla="*/ 161 h 374"/>
                <a:gd name="T24" fmla="*/ 271 w 361"/>
                <a:gd name="T25" fmla="*/ 93 h 374"/>
                <a:gd name="T26" fmla="*/ 228 w 361"/>
                <a:gd name="T27" fmla="*/ 5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374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11"/>
            <p:cNvSpPr>
              <a:spLocks/>
            </p:cNvSpPr>
            <p:nvPr userDrawn="1"/>
          </p:nvSpPr>
          <p:spPr bwMode="auto">
            <a:xfrm>
              <a:off x="2871" y="1039"/>
              <a:ext cx="96" cy="118"/>
            </a:xfrm>
            <a:custGeom>
              <a:avLst/>
              <a:gdLst>
                <a:gd name="T0" fmla="*/ 277 w 300"/>
                <a:gd name="T1" fmla="*/ 94 h 367"/>
                <a:gd name="T2" fmla="*/ 248 w 300"/>
                <a:gd name="T3" fmla="*/ 89 h 367"/>
                <a:gd name="T4" fmla="*/ 134 w 300"/>
                <a:gd name="T5" fmla="*/ 209 h 367"/>
                <a:gd name="T6" fmla="*/ 100 w 300"/>
                <a:gd name="T7" fmla="*/ 367 h 367"/>
                <a:gd name="T8" fmla="*/ 0 w 300"/>
                <a:gd name="T9" fmla="*/ 367 h 367"/>
                <a:gd name="T10" fmla="*/ 60 w 300"/>
                <a:gd name="T11" fmla="*/ 88 h 367"/>
                <a:gd name="T12" fmla="*/ 74 w 300"/>
                <a:gd name="T13" fmla="*/ 9 h 367"/>
                <a:gd name="T14" fmla="*/ 168 w 300"/>
                <a:gd name="T15" fmla="*/ 9 h 367"/>
                <a:gd name="T16" fmla="*/ 154 w 300"/>
                <a:gd name="T17" fmla="*/ 82 h 367"/>
                <a:gd name="T18" fmla="*/ 272 w 300"/>
                <a:gd name="T19" fmla="*/ 0 h 367"/>
                <a:gd name="T20" fmla="*/ 300 w 300"/>
                <a:gd name="T21" fmla="*/ 4 h 367"/>
                <a:gd name="T22" fmla="*/ 277 w 300"/>
                <a:gd name="T23" fmla="*/ 9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67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12"/>
            <p:cNvSpPr>
              <a:spLocks noEditPoints="1"/>
            </p:cNvSpPr>
            <p:nvPr userDrawn="1"/>
          </p:nvSpPr>
          <p:spPr bwMode="auto">
            <a:xfrm>
              <a:off x="2951" y="1039"/>
              <a:ext cx="128" cy="120"/>
            </a:xfrm>
            <a:custGeom>
              <a:avLst/>
              <a:gdLst>
                <a:gd name="T0" fmla="*/ 353 w 402"/>
                <a:gd name="T1" fmla="*/ 239 h 375"/>
                <a:gd name="T2" fmla="*/ 336 w 402"/>
                <a:gd name="T3" fmla="*/ 367 h 375"/>
                <a:gd name="T4" fmla="*/ 235 w 402"/>
                <a:gd name="T5" fmla="*/ 367 h 375"/>
                <a:gd name="T6" fmla="*/ 248 w 402"/>
                <a:gd name="T7" fmla="*/ 282 h 375"/>
                <a:gd name="T8" fmla="*/ 110 w 402"/>
                <a:gd name="T9" fmla="*/ 375 h 375"/>
                <a:gd name="T10" fmla="*/ 0 w 402"/>
                <a:gd name="T11" fmla="*/ 260 h 375"/>
                <a:gd name="T12" fmla="*/ 282 w 402"/>
                <a:gd name="T13" fmla="*/ 0 h 375"/>
                <a:gd name="T14" fmla="*/ 402 w 402"/>
                <a:gd name="T15" fmla="*/ 16 h 375"/>
                <a:gd name="T16" fmla="*/ 353 w 402"/>
                <a:gd name="T17" fmla="*/ 239 h 375"/>
                <a:gd name="T18" fmla="*/ 263 w 402"/>
                <a:gd name="T19" fmla="*/ 66 h 375"/>
                <a:gd name="T20" fmla="*/ 105 w 402"/>
                <a:gd name="T21" fmla="*/ 250 h 375"/>
                <a:gd name="T22" fmla="*/ 154 w 402"/>
                <a:gd name="T23" fmla="*/ 308 h 375"/>
                <a:gd name="T24" fmla="*/ 273 w 402"/>
                <a:gd name="T25" fmla="*/ 154 h 375"/>
                <a:gd name="T26" fmla="*/ 292 w 402"/>
                <a:gd name="T27" fmla="*/ 71 h 375"/>
                <a:gd name="T28" fmla="*/ 263 w 402"/>
                <a:gd name="T29" fmla="*/ 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375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13"/>
            <p:cNvSpPr>
              <a:spLocks/>
            </p:cNvSpPr>
            <p:nvPr userDrawn="1"/>
          </p:nvSpPr>
          <p:spPr bwMode="auto">
            <a:xfrm>
              <a:off x="2470" y="1295"/>
              <a:ext cx="51" cy="70"/>
            </a:xfrm>
            <a:custGeom>
              <a:avLst/>
              <a:gdLst>
                <a:gd name="T0" fmla="*/ 20 w 51"/>
                <a:gd name="T1" fmla="*/ 7 h 70"/>
                <a:gd name="T2" fmla="*/ 0 w 51"/>
                <a:gd name="T3" fmla="*/ 7 h 70"/>
                <a:gd name="T4" fmla="*/ 1 w 51"/>
                <a:gd name="T5" fmla="*/ 0 h 70"/>
                <a:gd name="T6" fmla="*/ 51 w 51"/>
                <a:gd name="T7" fmla="*/ 0 h 70"/>
                <a:gd name="T8" fmla="*/ 49 w 51"/>
                <a:gd name="T9" fmla="*/ 7 h 70"/>
                <a:gd name="T10" fmla="*/ 29 w 51"/>
                <a:gd name="T11" fmla="*/ 7 h 70"/>
                <a:gd name="T12" fmla="*/ 17 w 51"/>
                <a:gd name="T13" fmla="*/ 70 h 70"/>
                <a:gd name="T14" fmla="*/ 8 w 51"/>
                <a:gd name="T15" fmla="*/ 70 h 70"/>
                <a:gd name="T16" fmla="*/ 20 w 51"/>
                <a:gd name="T1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7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8" name="Freeform 14"/>
            <p:cNvSpPr>
              <a:spLocks/>
            </p:cNvSpPr>
            <p:nvPr userDrawn="1"/>
          </p:nvSpPr>
          <p:spPr bwMode="auto">
            <a:xfrm>
              <a:off x="2515" y="1315"/>
              <a:ext cx="70" cy="50"/>
            </a:xfrm>
            <a:custGeom>
              <a:avLst/>
              <a:gdLst>
                <a:gd name="T0" fmla="*/ 27 w 219"/>
                <a:gd name="T1" fmla="*/ 0 h 157"/>
                <a:gd name="T2" fmla="*/ 32 w 219"/>
                <a:gd name="T3" fmla="*/ 88 h 157"/>
                <a:gd name="T4" fmla="*/ 33 w 219"/>
                <a:gd name="T5" fmla="*/ 131 h 157"/>
                <a:gd name="T6" fmla="*/ 34 w 219"/>
                <a:gd name="T7" fmla="*/ 131 h 157"/>
                <a:gd name="T8" fmla="*/ 51 w 219"/>
                <a:gd name="T9" fmla="*/ 91 h 157"/>
                <a:gd name="T10" fmla="*/ 98 w 219"/>
                <a:gd name="T11" fmla="*/ 0 h 157"/>
                <a:gd name="T12" fmla="*/ 121 w 219"/>
                <a:gd name="T13" fmla="*/ 0 h 157"/>
                <a:gd name="T14" fmla="*/ 131 w 219"/>
                <a:gd name="T15" fmla="*/ 90 h 157"/>
                <a:gd name="T16" fmla="*/ 134 w 219"/>
                <a:gd name="T17" fmla="*/ 131 h 157"/>
                <a:gd name="T18" fmla="*/ 134 w 219"/>
                <a:gd name="T19" fmla="*/ 131 h 157"/>
                <a:gd name="T20" fmla="*/ 149 w 219"/>
                <a:gd name="T21" fmla="*/ 91 h 157"/>
                <a:gd name="T22" fmla="*/ 192 w 219"/>
                <a:gd name="T23" fmla="*/ 0 h 157"/>
                <a:gd name="T24" fmla="*/ 219 w 219"/>
                <a:gd name="T25" fmla="*/ 0 h 157"/>
                <a:gd name="T26" fmla="*/ 142 w 219"/>
                <a:gd name="T27" fmla="*/ 157 h 157"/>
                <a:gd name="T28" fmla="*/ 116 w 219"/>
                <a:gd name="T29" fmla="*/ 157 h 157"/>
                <a:gd name="T30" fmla="*/ 106 w 219"/>
                <a:gd name="T31" fmla="*/ 72 h 157"/>
                <a:gd name="T32" fmla="*/ 104 w 219"/>
                <a:gd name="T33" fmla="*/ 30 h 157"/>
                <a:gd name="T34" fmla="*/ 103 w 219"/>
                <a:gd name="T35" fmla="*/ 30 h 157"/>
                <a:gd name="T36" fmla="*/ 85 w 219"/>
                <a:gd name="T37" fmla="*/ 71 h 157"/>
                <a:gd name="T38" fmla="*/ 40 w 219"/>
                <a:gd name="T39" fmla="*/ 157 h 157"/>
                <a:gd name="T40" fmla="*/ 15 w 219"/>
                <a:gd name="T41" fmla="*/ 157 h 157"/>
                <a:gd name="T42" fmla="*/ 0 w 219"/>
                <a:gd name="T43" fmla="*/ 0 h 157"/>
                <a:gd name="T44" fmla="*/ 27 w 219"/>
                <a:gd name="T4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57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9" name="Freeform 15"/>
            <p:cNvSpPr>
              <a:spLocks noEditPoints="1"/>
            </p:cNvSpPr>
            <p:nvPr userDrawn="1"/>
          </p:nvSpPr>
          <p:spPr bwMode="auto">
            <a:xfrm>
              <a:off x="2585" y="1313"/>
              <a:ext cx="48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7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4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0" name="Freeform 16"/>
            <p:cNvSpPr>
              <a:spLocks noEditPoints="1"/>
            </p:cNvSpPr>
            <p:nvPr userDrawn="1"/>
          </p:nvSpPr>
          <p:spPr bwMode="auto">
            <a:xfrm>
              <a:off x="2624" y="1295"/>
              <a:ext cx="36" cy="92"/>
            </a:xfrm>
            <a:custGeom>
              <a:avLst/>
              <a:gdLst>
                <a:gd name="T0" fmla="*/ 104 w 114"/>
                <a:gd name="T1" fmla="*/ 62 h 288"/>
                <a:gd name="T2" fmla="*/ 74 w 114"/>
                <a:gd name="T3" fmla="*/ 219 h 288"/>
                <a:gd name="T4" fmla="*/ 54 w 114"/>
                <a:gd name="T5" fmla="*/ 272 h 288"/>
                <a:gd name="T6" fmla="*/ 18 w 114"/>
                <a:gd name="T7" fmla="*/ 288 h 288"/>
                <a:gd name="T8" fmla="*/ 0 w 114"/>
                <a:gd name="T9" fmla="*/ 286 h 288"/>
                <a:gd name="T10" fmla="*/ 3 w 114"/>
                <a:gd name="T11" fmla="*/ 264 h 288"/>
                <a:gd name="T12" fmla="*/ 15 w 114"/>
                <a:gd name="T13" fmla="*/ 266 h 288"/>
                <a:gd name="T14" fmla="*/ 46 w 114"/>
                <a:gd name="T15" fmla="*/ 225 h 288"/>
                <a:gd name="T16" fmla="*/ 77 w 114"/>
                <a:gd name="T17" fmla="*/ 62 h 288"/>
                <a:gd name="T18" fmla="*/ 104 w 114"/>
                <a:gd name="T19" fmla="*/ 62 h 288"/>
                <a:gd name="T20" fmla="*/ 80 w 114"/>
                <a:gd name="T21" fmla="*/ 18 h 288"/>
                <a:gd name="T22" fmla="*/ 98 w 114"/>
                <a:gd name="T23" fmla="*/ 0 h 288"/>
                <a:gd name="T24" fmla="*/ 114 w 114"/>
                <a:gd name="T25" fmla="*/ 17 h 288"/>
                <a:gd name="T26" fmla="*/ 96 w 114"/>
                <a:gd name="T27" fmla="*/ 35 h 288"/>
                <a:gd name="T28" fmla="*/ 80 w 114"/>
                <a:gd name="T29" fmla="*/ 1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88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1" name="Freeform 17"/>
            <p:cNvSpPr>
              <a:spLocks noEditPoints="1"/>
            </p:cNvSpPr>
            <p:nvPr userDrawn="1"/>
          </p:nvSpPr>
          <p:spPr bwMode="auto">
            <a:xfrm>
              <a:off x="2662" y="1313"/>
              <a:ext cx="42" cy="53"/>
            </a:xfrm>
            <a:custGeom>
              <a:avLst/>
              <a:gdLst>
                <a:gd name="T0" fmla="*/ 112 w 133"/>
                <a:gd name="T1" fmla="*/ 152 h 165"/>
                <a:gd name="T2" fmla="*/ 60 w 133"/>
                <a:gd name="T3" fmla="*/ 165 h 165"/>
                <a:gd name="T4" fmla="*/ 0 w 133"/>
                <a:gd name="T5" fmla="*/ 102 h 165"/>
                <a:gd name="T6" fmla="*/ 86 w 133"/>
                <a:gd name="T7" fmla="*/ 0 h 165"/>
                <a:gd name="T8" fmla="*/ 133 w 133"/>
                <a:gd name="T9" fmla="*/ 41 h 165"/>
                <a:gd name="T10" fmla="*/ 28 w 133"/>
                <a:gd name="T11" fmla="*/ 92 h 165"/>
                <a:gd name="T12" fmla="*/ 31 w 133"/>
                <a:gd name="T13" fmla="*/ 122 h 165"/>
                <a:gd name="T14" fmla="*/ 66 w 133"/>
                <a:gd name="T15" fmla="*/ 143 h 165"/>
                <a:gd name="T16" fmla="*/ 109 w 133"/>
                <a:gd name="T17" fmla="*/ 132 h 165"/>
                <a:gd name="T18" fmla="*/ 112 w 133"/>
                <a:gd name="T19" fmla="*/ 152 h 165"/>
                <a:gd name="T20" fmla="*/ 82 w 133"/>
                <a:gd name="T21" fmla="*/ 21 h 165"/>
                <a:gd name="T22" fmla="*/ 31 w 133"/>
                <a:gd name="T23" fmla="*/ 71 h 165"/>
                <a:gd name="T24" fmla="*/ 107 w 133"/>
                <a:gd name="T25" fmla="*/ 42 h 165"/>
                <a:gd name="T26" fmla="*/ 82 w 133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165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2" name="Freeform 18"/>
            <p:cNvSpPr>
              <a:spLocks/>
            </p:cNvSpPr>
            <p:nvPr userDrawn="1"/>
          </p:nvSpPr>
          <p:spPr bwMode="auto">
            <a:xfrm>
              <a:off x="2727" y="1313"/>
              <a:ext cx="76" cy="52"/>
            </a:xfrm>
            <a:custGeom>
              <a:avLst/>
              <a:gdLst>
                <a:gd name="T0" fmla="*/ 0 w 237"/>
                <a:gd name="T1" fmla="*/ 161 h 161"/>
                <a:gd name="T2" fmla="*/ 22 w 237"/>
                <a:gd name="T3" fmla="*/ 50 h 161"/>
                <a:gd name="T4" fmla="*/ 29 w 237"/>
                <a:gd name="T5" fmla="*/ 4 h 161"/>
                <a:gd name="T6" fmla="*/ 53 w 237"/>
                <a:gd name="T7" fmla="*/ 4 h 161"/>
                <a:gd name="T8" fmla="*/ 48 w 237"/>
                <a:gd name="T9" fmla="*/ 34 h 161"/>
                <a:gd name="T10" fmla="*/ 49 w 237"/>
                <a:gd name="T11" fmla="*/ 34 h 161"/>
                <a:gd name="T12" fmla="*/ 105 w 237"/>
                <a:gd name="T13" fmla="*/ 0 h 161"/>
                <a:gd name="T14" fmla="*/ 141 w 237"/>
                <a:gd name="T15" fmla="*/ 35 h 161"/>
                <a:gd name="T16" fmla="*/ 199 w 237"/>
                <a:gd name="T17" fmla="*/ 0 h 161"/>
                <a:gd name="T18" fmla="*/ 237 w 237"/>
                <a:gd name="T19" fmla="*/ 42 h 161"/>
                <a:gd name="T20" fmla="*/ 235 w 237"/>
                <a:gd name="T21" fmla="*/ 68 h 161"/>
                <a:gd name="T22" fmla="*/ 217 w 237"/>
                <a:gd name="T23" fmla="*/ 161 h 161"/>
                <a:gd name="T24" fmla="*/ 191 w 237"/>
                <a:gd name="T25" fmla="*/ 161 h 161"/>
                <a:gd name="T26" fmla="*/ 208 w 237"/>
                <a:gd name="T27" fmla="*/ 71 h 161"/>
                <a:gd name="T28" fmla="*/ 210 w 237"/>
                <a:gd name="T29" fmla="*/ 50 h 161"/>
                <a:gd name="T30" fmla="*/ 186 w 237"/>
                <a:gd name="T31" fmla="*/ 23 h 161"/>
                <a:gd name="T32" fmla="*/ 137 w 237"/>
                <a:gd name="T33" fmla="*/ 81 h 161"/>
                <a:gd name="T34" fmla="*/ 122 w 237"/>
                <a:gd name="T35" fmla="*/ 161 h 161"/>
                <a:gd name="T36" fmla="*/ 96 w 237"/>
                <a:gd name="T37" fmla="*/ 161 h 161"/>
                <a:gd name="T38" fmla="*/ 113 w 237"/>
                <a:gd name="T39" fmla="*/ 69 h 161"/>
                <a:gd name="T40" fmla="*/ 115 w 237"/>
                <a:gd name="T41" fmla="*/ 50 h 161"/>
                <a:gd name="T42" fmla="*/ 92 w 237"/>
                <a:gd name="T43" fmla="*/ 23 h 161"/>
                <a:gd name="T44" fmla="*/ 41 w 237"/>
                <a:gd name="T45" fmla="*/ 82 h 161"/>
                <a:gd name="T46" fmla="*/ 27 w 237"/>
                <a:gd name="T47" fmla="*/ 161 h 161"/>
                <a:gd name="T48" fmla="*/ 0 w 237"/>
                <a:gd name="T4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161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3" name="Freeform 19"/>
            <p:cNvSpPr>
              <a:spLocks noEditPoints="1"/>
            </p:cNvSpPr>
            <p:nvPr userDrawn="1"/>
          </p:nvSpPr>
          <p:spPr bwMode="auto">
            <a:xfrm>
              <a:off x="2812" y="1313"/>
              <a:ext cx="48" cy="53"/>
            </a:xfrm>
            <a:custGeom>
              <a:avLst/>
              <a:gdLst>
                <a:gd name="T0" fmla="*/ 148 w 148"/>
                <a:gd name="T1" fmla="*/ 66 h 165"/>
                <a:gd name="T2" fmla="*/ 61 w 148"/>
                <a:gd name="T3" fmla="*/ 165 h 165"/>
                <a:gd name="T4" fmla="*/ 0 w 148"/>
                <a:gd name="T5" fmla="*/ 100 h 165"/>
                <a:gd name="T6" fmla="*/ 87 w 148"/>
                <a:gd name="T7" fmla="*/ 0 h 165"/>
                <a:gd name="T8" fmla="*/ 148 w 148"/>
                <a:gd name="T9" fmla="*/ 66 h 165"/>
                <a:gd name="T10" fmla="*/ 28 w 148"/>
                <a:gd name="T11" fmla="*/ 99 h 165"/>
                <a:gd name="T12" fmla="*/ 65 w 148"/>
                <a:gd name="T13" fmla="*/ 144 h 165"/>
                <a:gd name="T14" fmla="*/ 121 w 148"/>
                <a:gd name="T15" fmla="*/ 66 h 165"/>
                <a:gd name="T16" fmla="*/ 84 w 148"/>
                <a:gd name="T17" fmla="*/ 22 h 165"/>
                <a:gd name="T18" fmla="*/ 28 w 148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65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4" name="Freeform 20"/>
            <p:cNvSpPr>
              <a:spLocks/>
            </p:cNvSpPr>
            <p:nvPr userDrawn="1"/>
          </p:nvSpPr>
          <p:spPr bwMode="auto">
            <a:xfrm>
              <a:off x="2867" y="1314"/>
              <a:ext cx="41" cy="52"/>
            </a:xfrm>
            <a:custGeom>
              <a:avLst/>
              <a:gdLst>
                <a:gd name="T0" fmla="*/ 106 w 129"/>
                <a:gd name="T1" fmla="*/ 154 h 164"/>
                <a:gd name="T2" fmla="*/ 60 w 129"/>
                <a:gd name="T3" fmla="*/ 164 h 164"/>
                <a:gd name="T4" fmla="*/ 0 w 129"/>
                <a:gd name="T5" fmla="*/ 103 h 164"/>
                <a:gd name="T6" fmla="*/ 96 w 129"/>
                <a:gd name="T7" fmla="*/ 0 h 164"/>
                <a:gd name="T8" fmla="*/ 129 w 129"/>
                <a:gd name="T9" fmla="*/ 6 h 164"/>
                <a:gd name="T10" fmla="*/ 121 w 129"/>
                <a:gd name="T11" fmla="*/ 28 h 164"/>
                <a:gd name="T12" fmla="*/ 94 w 129"/>
                <a:gd name="T13" fmla="*/ 22 h 164"/>
                <a:gd name="T14" fmla="*/ 28 w 129"/>
                <a:gd name="T15" fmla="*/ 100 h 164"/>
                <a:gd name="T16" fmla="*/ 67 w 129"/>
                <a:gd name="T17" fmla="*/ 142 h 164"/>
                <a:gd name="T18" fmla="*/ 103 w 129"/>
                <a:gd name="T19" fmla="*/ 133 h 164"/>
                <a:gd name="T20" fmla="*/ 106 w 129"/>
                <a:gd name="T21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64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5" name="Freeform 21"/>
            <p:cNvSpPr>
              <a:spLocks/>
            </p:cNvSpPr>
            <p:nvPr userDrawn="1"/>
          </p:nvSpPr>
          <p:spPr bwMode="auto">
            <a:xfrm>
              <a:off x="2910" y="1313"/>
              <a:ext cx="47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6" name="Freeform 22"/>
            <p:cNvSpPr>
              <a:spLocks noEditPoints="1"/>
            </p:cNvSpPr>
            <p:nvPr userDrawn="1"/>
          </p:nvSpPr>
          <p:spPr bwMode="auto">
            <a:xfrm>
              <a:off x="2966" y="1313"/>
              <a:ext cx="42" cy="53"/>
            </a:xfrm>
            <a:custGeom>
              <a:avLst/>
              <a:gdLst>
                <a:gd name="T0" fmla="*/ 112 w 132"/>
                <a:gd name="T1" fmla="*/ 152 h 165"/>
                <a:gd name="T2" fmla="*/ 60 w 132"/>
                <a:gd name="T3" fmla="*/ 165 h 165"/>
                <a:gd name="T4" fmla="*/ 0 w 132"/>
                <a:gd name="T5" fmla="*/ 102 h 165"/>
                <a:gd name="T6" fmla="*/ 86 w 132"/>
                <a:gd name="T7" fmla="*/ 0 h 165"/>
                <a:gd name="T8" fmla="*/ 132 w 132"/>
                <a:gd name="T9" fmla="*/ 41 h 165"/>
                <a:gd name="T10" fmla="*/ 28 w 132"/>
                <a:gd name="T11" fmla="*/ 92 h 165"/>
                <a:gd name="T12" fmla="*/ 31 w 132"/>
                <a:gd name="T13" fmla="*/ 122 h 165"/>
                <a:gd name="T14" fmla="*/ 66 w 132"/>
                <a:gd name="T15" fmla="*/ 143 h 165"/>
                <a:gd name="T16" fmla="*/ 108 w 132"/>
                <a:gd name="T17" fmla="*/ 132 h 165"/>
                <a:gd name="T18" fmla="*/ 112 w 132"/>
                <a:gd name="T19" fmla="*/ 152 h 165"/>
                <a:gd name="T20" fmla="*/ 82 w 132"/>
                <a:gd name="T21" fmla="*/ 21 h 165"/>
                <a:gd name="T22" fmla="*/ 31 w 132"/>
                <a:gd name="T23" fmla="*/ 71 h 165"/>
                <a:gd name="T24" fmla="*/ 106 w 132"/>
                <a:gd name="T25" fmla="*/ 42 h 165"/>
                <a:gd name="T26" fmla="*/ 82 w 132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65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7" name="Freeform 23"/>
            <p:cNvSpPr>
              <a:spLocks/>
            </p:cNvSpPr>
            <p:nvPr userDrawn="1"/>
          </p:nvSpPr>
          <p:spPr bwMode="auto">
            <a:xfrm>
              <a:off x="3029" y="1313"/>
              <a:ext cx="36" cy="53"/>
            </a:xfrm>
            <a:custGeom>
              <a:avLst/>
              <a:gdLst>
                <a:gd name="T0" fmla="*/ 8 w 111"/>
                <a:gd name="T1" fmla="*/ 134 h 165"/>
                <a:gd name="T2" fmla="*/ 41 w 111"/>
                <a:gd name="T3" fmla="*/ 144 h 165"/>
                <a:gd name="T4" fmla="*/ 71 w 111"/>
                <a:gd name="T5" fmla="*/ 118 h 165"/>
                <a:gd name="T6" fmla="*/ 50 w 111"/>
                <a:gd name="T7" fmla="*/ 89 h 165"/>
                <a:gd name="T8" fmla="*/ 21 w 111"/>
                <a:gd name="T9" fmla="*/ 49 h 165"/>
                <a:gd name="T10" fmla="*/ 78 w 111"/>
                <a:gd name="T11" fmla="*/ 0 h 165"/>
                <a:gd name="T12" fmla="*/ 111 w 111"/>
                <a:gd name="T13" fmla="*/ 8 h 165"/>
                <a:gd name="T14" fmla="*/ 104 w 111"/>
                <a:gd name="T15" fmla="*/ 29 h 165"/>
                <a:gd name="T16" fmla="*/ 76 w 111"/>
                <a:gd name="T17" fmla="*/ 21 h 165"/>
                <a:gd name="T18" fmla="*/ 48 w 111"/>
                <a:gd name="T19" fmla="*/ 45 h 165"/>
                <a:gd name="T20" fmla="*/ 70 w 111"/>
                <a:gd name="T21" fmla="*/ 72 h 165"/>
                <a:gd name="T22" fmla="*/ 99 w 111"/>
                <a:gd name="T23" fmla="*/ 113 h 165"/>
                <a:gd name="T24" fmla="*/ 39 w 111"/>
                <a:gd name="T25" fmla="*/ 165 h 165"/>
                <a:gd name="T26" fmla="*/ 0 w 111"/>
                <a:gd name="T27" fmla="*/ 154 h 165"/>
                <a:gd name="T28" fmla="*/ 8 w 111"/>
                <a:gd name="T29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65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8" name="Freeform 24"/>
            <p:cNvSpPr>
              <a:spLocks/>
            </p:cNvSpPr>
            <p:nvPr userDrawn="1"/>
          </p:nvSpPr>
          <p:spPr bwMode="auto">
            <a:xfrm>
              <a:off x="3073" y="1301"/>
              <a:ext cx="29" cy="65"/>
            </a:xfrm>
            <a:custGeom>
              <a:avLst/>
              <a:gdLst>
                <a:gd name="T0" fmla="*/ 61 w 91"/>
                <a:gd name="T1" fmla="*/ 0 h 203"/>
                <a:gd name="T2" fmla="*/ 53 w 91"/>
                <a:gd name="T3" fmla="*/ 42 h 203"/>
                <a:gd name="T4" fmla="*/ 91 w 91"/>
                <a:gd name="T5" fmla="*/ 42 h 203"/>
                <a:gd name="T6" fmla="*/ 87 w 91"/>
                <a:gd name="T7" fmla="*/ 63 h 203"/>
                <a:gd name="T8" fmla="*/ 49 w 91"/>
                <a:gd name="T9" fmla="*/ 63 h 203"/>
                <a:gd name="T10" fmla="*/ 34 w 91"/>
                <a:gd name="T11" fmla="*/ 140 h 203"/>
                <a:gd name="T12" fmla="*/ 31 w 91"/>
                <a:gd name="T13" fmla="*/ 165 h 203"/>
                <a:gd name="T14" fmla="*/ 46 w 91"/>
                <a:gd name="T15" fmla="*/ 180 h 203"/>
                <a:gd name="T16" fmla="*/ 59 w 91"/>
                <a:gd name="T17" fmla="*/ 179 h 203"/>
                <a:gd name="T18" fmla="*/ 58 w 91"/>
                <a:gd name="T19" fmla="*/ 200 h 203"/>
                <a:gd name="T20" fmla="*/ 37 w 91"/>
                <a:gd name="T21" fmla="*/ 203 h 203"/>
                <a:gd name="T22" fmla="*/ 4 w 91"/>
                <a:gd name="T23" fmla="*/ 172 h 203"/>
                <a:gd name="T24" fmla="*/ 7 w 91"/>
                <a:gd name="T25" fmla="*/ 143 h 203"/>
                <a:gd name="T26" fmla="*/ 23 w 91"/>
                <a:gd name="T27" fmla="*/ 63 h 203"/>
                <a:gd name="T28" fmla="*/ 0 w 91"/>
                <a:gd name="T29" fmla="*/ 63 h 203"/>
                <a:gd name="T30" fmla="*/ 4 w 91"/>
                <a:gd name="T31" fmla="*/ 42 h 203"/>
                <a:gd name="T32" fmla="*/ 27 w 91"/>
                <a:gd name="T33" fmla="*/ 42 h 203"/>
                <a:gd name="T34" fmla="*/ 33 w 91"/>
                <a:gd name="T35" fmla="*/ 6 h 203"/>
                <a:gd name="T36" fmla="*/ 61 w 91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203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9" name="Freeform 25"/>
            <p:cNvSpPr>
              <a:spLocks/>
            </p:cNvSpPr>
            <p:nvPr userDrawn="1"/>
          </p:nvSpPr>
          <p:spPr bwMode="auto">
            <a:xfrm>
              <a:off x="3103" y="1313"/>
              <a:ext cx="33" cy="52"/>
            </a:xfrm>
            <a:custGeom>
              <a:avLst/>
              <a:gdLst>
                <a:gd name="T0" fmla="*/ 0 w 103"/>
                <a:gd name="T1" fmla="*/ 161 h 161"/>
                <a:gd name="T2" fmla="*/ 19 w 103"/>
                <a:gd name="T3" fmla="*/ 60 h 161"/>
                <a:gd name="T4" fmla="*/ 27 w 103"/>
                <a:gd name="T5" fmla="*/ 4 h 161"/>
                <a:gd name="T6" fmla="*/ 51 w 103"/>
                <a:gd name="T7" fmla="*/ 4 h 161"/>
                <a:gd name="T8" fmla="*/ 46 w 103"/>
                <a:gd name="T9" fmla="*/ 38 h 161"/>
                <a:gd name="T10" fmla="*/ 47 w 103"/>
                <a:gd name="T11" fmla="*/ 38 h 161"/>
                <a:gd name="T12" fmla="*/ 96 w 103"/>
                <a:gd name="T13" fmla="*/ 0 h 161"/>
                <a:gd name="T14" fmla="*/ 103 w 103"/>
                <a:gd name="T15" fmla="*/ 1 h 161"/>
                <a:gd name="T16" fmla="*/ 98 w 103"/>
                <a:gd name="T17" fmla="*/ 28 h 161"/>
                <a:gd name="T18" fmla="*/ 91 w 103"/>
                <a:gd name="T19" fmla="*/ 27 h 161"/>
                <a:gd name="T20" fmla="*/ 40 w 103"/>
                <a:gd name="T21" fmla="*/ 92 h 161"/>
                <a:gd name="T22" fmla="*/ 27 w 103"/>
                <a:gd name="T23" fmla="*/ 161 h 161"/>
                <a:gd name="T24" fmla="*/ 0 w 10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61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0" name="Freeform 26"/>
            <p:cNvSpPr>
              <a:spLocks noEditPoints="1"/>
            </p:cNvSpPr>
            <p:nvPr userDrawn="1"/>
          </p:nvSpPr>
          <p:spPr bwMode="auto">
            <a:xfrm>
              <a:off x="3136" y="1313"/>
              <a:ext cx="47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8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5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27"/>
            <p:cNvSpPr>
              <a:spLocks/>
            </p:cNvSpPr>
            <p:nvPr userDrawn="1"/>
          </p:nvSpPr>
          <p:spPr bwMode="auto">
            <a:xfrm>
              <a:off x="3189" y="1313"/>
              <a:ext cx="48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28"/>
            <p:cNvSpPr>
              <a:spLocks/>
            </p:cNvSpPr>
            <p:nvPr userDrawn="1"/>
          </p:nvSpPr>
          <p:spPr bwMode="auto">
            <a:xfrm>
              <a:off x="3237" y="1315"/>
              <a:ext cx="53" cy="73"/>
            </a:xfrm>
            <a:custGeom>
              <a:avLst/>
              <a:gdLst>
                <a:gd name="T0" fmla="*/ 56 w 165"/>
                <a:gd name="T1" fmla="*/ 0 h 230"/>
                <a:gd name="T2" fmla="*/ 72 w 165"/>
                <a:gd name="T3" fmla="*/ 85 h 230"/>
                <a:gd name="T4" fmla="*/ 79 w 165"/>
                <a:gd name="T5" fmla="*/ 126 h 230"/>
                <a:gd name="T6" fmla="*/ 80 w 165"/>
                <a:gd name="T7" fmla="*/ 126 h 230"/>
                <a:gd name="T8" fmla="*/ 97 w 165"/>
                <a:gd name="T9" fmla="*/ 88 h 230"/>
                <a:gd name="T10" fmla="*/ 137 w 165"/>
                <a:gd name="T11" fmla="*/ 0 h 230"/>
                <a:gd name="T12" fmla="*/ 165 w 165"/>
                <a:gd name="T13" fmla="*/ 0 h 230"/>
                <a:gd name="T14" fmla="*/ 106 w 165"/>
                <a:gd name="T15" fmla="*/ 120 h 230"/>
                <a:gd name="T16" fmla="*/ 52 w 165"/>
                <a:gd name="T17" fmla="*/ 202 h 230"/>
                <a:gd name="T18" fmla="*/ 6 w 165"/>
                <a:gd name="T19" fmla="*/ 230 h 230"/>
                <a:gd name="T20" fmla="*/ 0 w 165"/>
                <a:gd name="T21" fmla="*/ 207 h 230"/>
                <a:gd name="T22" fmla="*/ 29 w 165"/>
                <a:gd name="T23" fmla="*/ 191 h 230"/>
                <a:gd name="T24" fmla="*/ 59 w 165"/>
                <a:gd name="T25" fmla="*/ 155 h 230"/>
                <a:gd name="T26" fmla="*/ 60 w 165"/>
                <a:gd name="T27" fmla="*/ 148 h 230"/>
                <a:gd name="T28" fmla="*/ 28 w 165"/>
                <a:gd name="T29" fmla="*/ 0 h 230"/>
                <a:gd name="T30" fmla="*/ 56 w 165"/>
                <a:gd name="T3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23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61639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5884" y="2202873"/>
            <a:ext cx="11043408" cy="2699644"/>
          </a:xfrm>
        </p:spPr>
        <p:txBody>
          <a:bodyPr/>
          <a:lstStyle>
            <a:lvl1pPr>
              <a:lnSpc>
                <a:spcPct val="85000"/>
              </a:lnSpc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</a:t>
            </a:r>
            <a:r>
              <a:rPr lang="pl-PL" dirty="0" smtClean="0"/>
              <a:t>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75884" y="4902517"/>
            <a:ext cx="11043408" cy="1252631"/>
          </a:xfrm>
        </p:spPr>
        <p:txBody>
          <a:bodyPr/>
          <a:lstStyle>
            <a:lvl1pPr marL="0" indent="0" algn="ctr">
              <a:buNone/>
              <a:defRPr lang="pl-PL" sz="1600" kern="1200" cap="all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13" name="Grupa 12"/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15" name="Łącznik prosty 19"/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6" name="Obraz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14" name="Łącznik prosty 18"/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237" y="1465639"/>
            <a:ext cx="1302700" cy="73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91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0610" y="-1125540"/>
            <a:ext cx="13576395" cy="9109080"/>
          </a:xfrm>
          <a:prstGeom prst="rect">
            <a:avLst/>
          </a:prstGeom>
        </p:spPr>
      </p:pic>
      <p:sp>
        <p:nvSpPr>
          <p:cNvPr id="31" name="Prostokąt 30"/>
          <p:cNvSpPr>
            <a:spLocks/>
          </p:cNvSpPr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6150" y="2202873"/>
            <a:ext cx="11042875" cy="2699644"/>
          </a:xfrm>
        </p:spPr>
        <p:txBody>
          <a:bodyPr/>
          <a:lstStyle>
            <a:lvl1pPr>
              <a:lnSpc>
                <a:spcPct val="85000"/>
              </a:lnSpc>
              <a:defRPr lang="pl-PL" sz="4400" b="1" kern="1200" cap="all" baseline="0" dirty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76150" y="4902517"/>
            <a:ext cx="11042875" cy="1252631"/>
          </a:xfrm>
        </p:spPr>
        <p:txBody>
          <a:bodyPr/>
          <a:lstStyle>
            <a:lvl1pPr marL="0" indent="0" algn="ctr">
              <a:buNone/>
              <a:defRPr lang="pl-PL" sz="160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26" name="Grupa 25"/>
          <p:cNvGrpSpPr/>
          <p:nvPr userDrawn="1"/>
        </p:nvGrpSpPr>
        <p:grpSpPr>
          <a:xfrm>
            <a:off x="586772" y="574826"/>
            <a:ext cx="11032253" cy="72316"/>
            <a:chOff x="-908272" y="574826"/>
            <a:chExt cx="11032253" cy="72316"/>
          </a:xfrm>
        </p:grpSpPr>
        <p:grpSp>
          <p:nvGrpSpPr>
            <p:cNvPr id="30" name="Grupa 29"/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33" name="Łącznik prosty 17"/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4" name="Obraz 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32" name="Łącznik prosty 16"/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5" name="Group 4"/>
          <p:cNvGrpSpPr>
            <a:grpSpLocks noChangeAspect="1"/>
          </p:cNvGrpSpPr>
          <p:nvPr userDrawn="1"/>
        </p:nvGrpSpPr>
        <p:grpSpPr bwMode="auto">
          <a:xfrm>
            <a:off x="5446712" y="1465263"/>
            <a:ext cx="1301750" cy="738187"/>
            <a:chOff x="2470" y="923"/>
            <a:chExt cx="820" cy="465"/>
          </a:xfrm>
        </p:grpSpPr>
        <p:sp>
          <p:nvSpPr>
            <p:cNvPr id="66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7" name="Freeform 5"/>
            <p:cNvSpPr>
              <a:spLocks/>
            </p:cNvSpPr>
            <p:nvPr userDrawn="1"/>
          </p:nvSpPr>
          <p:spPr bwMode="auto">
            <a:xfrm>
              <a:off x="2648" y="1082"/>
              <a:ext cx="380" cy="150"/>
            </a:xfrm>
            <a:custGeom>
              <a:avLst/>
              <a:gdLst>
                <a:gd name="T0" fmla="*/ 0 w 1190"/>
                <a:gd name="T1" fmla="*/ 0 h 470"/>
                <a:gd name="T2" fmla="*/ 227 w 1190"/>
                <a:gd name="T3" fmla="*/ 309 h 470"/>
                <a:gd name="T4" fmla="*/ 740 w 1190"/>
                <a:gd name="T5" fmla="*/ 470 h 470"/>
                <a:gd name="T6" fmla="*/ 779 w 1190"/>
                <a:gd name="T7" fmla="*/ 470 h 470"/>
                <a:gd name="T8" fmla="*/ 1190 w 1190"/>
                <a:gd name="T9" fmla="*/ 383 h 470"/>
                <a:gd name="T10" fmla="*/ 1021 w 1190"/>
                <a:gd name="T11" fmla="*/ 329 h 470"/>
                <a:gd name="T12" fmla="*/ 768 w 1190"/>
                <a:gd name="T13" fmla="*/ 376 h 470"/>
                <a:gd name="T14" fmla="*/ 722 w 1190"/>
                <a:gd name="T15" fmla="*/ 378 h 470"/>
                <a:gd name="T16" fmla="*/ 262 w 1190"/>
                <a:gd name="T17" fmla="*/ 243 h 470"/>
                <a:gd name="T18" fmla="*/ 61 w 1190"/>
                <a:gd name="T19" fmla="*/ 25 h 470"/>
                <a:gd name="T20" fmla="*/ 0 w 1190"/>
                <a:gd name="T2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0" h="47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8" name="Freeform 6"/>
            <p:cNvSpPr>
              <a:spLocks/>
            </p:cNvSpPr>
            <p:nvPr userDrawn="1"/>
          </p:nvSpPr>
          <p:spPr bwMode="auto">
            <a:xfrm>
              <a:off x="2668" y="923"/>
              <a:ext cx="96" cy="100"/>
            </a:xfrm>
            <a:custGeom>
              <a:avLst/>
              <a:gdLst>
                <a:gd name="T0" fmla="*/ 296 w 301"/>
                <a:gd name="T1" fmla="*/ 113 h 310"/>
                <a:gd name="T2" fmla="*/ 255 w 301"/>
                <a:gd name="T3" fmla="*/ 310 h 310"/>
                <a:gd name="T4" fmla="*/ 193 w 301"/>
                <a:gd name="T5" fmla="*/ 310 h 310"/>
                <a:gd name="T6" fmla="*/ 232 w 301"/>
                <a:gd name="T7" fmla="*/ 127 h 310"/>
                <a:gd name="T8" fmla="*/ 236 w 301"/>
                <a:gd name="T9" fmla="*/ 92 h 310"/>
                <a:gd name="T10" fmla="*/ 189 w 301"/>
                <a:gd name="T11" fmla="*/ 45 h 310"/>
                <a:gd name="T12" fmla="*/ 98 w 301"/>
                <a:gd name="T13" fmla="*/ 139 h 310"/>
                <a:gd name="T14" fmla="*/ 61 w 301"/>
                <a:gd name="T15" fmla="*/ 310 h 310"/>
                <a:gd name="T16" fmla="*/ 0 w 301"/>
                <a:gd name="T17" fmla="*/ 310 h 310"/>
                <a:gd name="T18" fmla="*/ 49 w 301"/>
                <a:gd name="T19" fmla="*/ 76 h 310"/>
                <a:gd name="T20" fmla="*/ 61 w 301"/>
                <a:gd name="T21" fmla="*/ 7 h 310"/>
                <a:gd name="T22" fmla="*/ 118 w 301"/>
                <a:gd name="T23" fmla="*/ 7 h 310"/>
                <a:gd name="T24" fmla="*/ 109 w 301"/>
                <a:gd name="T25" fmla="*/ 61 h 310"/>
                <a:gd name="T26" fmla="*/ 218 w 301"/>
                <a:gd name="T27" fmla="*/ 0 h 310"/>
                <a:gd name="T28" fmla="*/ 301 w 301"/>
                <a:gd name="T29" fmla="*/ 77 h 310"/>
                <a:gd name="T30" fmla="*/ 296 w 301"/>
                <a:gd name="T31" fmla="*/ 11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1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" name="Freeform 7"/>
            <p:cNvSpPr>
              <a:spLocks noEditPoints="1"/>
            </p:cNvSpPr>
            <p:nvPr userDrawn="1"/>
          </p:nvSpPr>
          <p:spPr bwMode="auto">
            <a:xfrm>
              <a:off x="2766" y="923"/>
              <a:ext cx="98" cy="102"/>
            </a:xfrm>
            <a:custGeom>
              <a:avLst/>
              <a:gdLst>
                <a:gd name="T0" fmla="*/ 119 w 305"/>
                <a:gd name="T1" fmla="*/ 317 h 317"/>
                <a:gd name="T2" fmla="*/ 0 w 305"/>
                <a:gd name="T3" fmla="*/ 208 h 317"/>
                <a:gd name="T4" fmla="*/ 186 w 305"/>
                <a:gd name="T5" fmla="*/ 0 h 317"/>
                <a:gd name="T6" fmla="*/ 305 w 305"/>
                <a:gd name="T7" fmla="*/ 109 h 317"/>
                <a:gd name="T8" fmla="*/ 119 w 305"/>
                <a:gd name="T9" fmla="*/ 317 h 317"/>
                <a:gd name="T10" fmla="*/ 173 w 305"/>
                <a:gd name="T11" fmla="*/ 45 h 317"/>
                <a:gd name="T12" fmla="*/ 64 w 305"/>
                <a:gd name="T13" fmla="*/ 197 h 317"/>
                <a:gd name="T14" fmla="*/ 129 w 305"/>
                <a:gd name="T15" fmla="*/ 272 h 317"/>
                <a:gd name="T16" fmla="*/ 241 w 305"/>
                <a:gd name="T17" fmla="*/ 121 h 317"/>
                <a:gd name="T18" fmla="*/ 173 w 305"/>
                <a:gd name="T1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17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" name="Freeform 8"/>
            <p:cNvSpPr>
              <a:spLocks/>
            </p:cNvSpPr>
            <p:nvPr userDrawn="1"/>
          </p:nvSpPr>
          <p:spPr bwMode="auto">
            <a:xfrm>
              <a:off x="2869" y="926"/>
              <a:ext cx="150" cy="97"/>
            </a:xfrm>
            <a:custGeom>
              <a:avLst/>
              <a:gdLst>
                <a:gd name="T0" fmla="*/ 101 w 150"/>
                <a:gd name="T1" fmla="*/ 97 h 97"/>
                <a:gd name="T2" fmla="*/ 77 w 150"/>
                <a:gd name="T3" fmla="*/ 97 h 97"/>
                <a:gd name="T4" fmla="*/ 72 w 150"/>
                <a:gd name="T5" fmla="*/ 16 h 97"/>
                <a:gd name="T6" fmla="*/ 33 w 150"/>
                <a:gd name="T7" fmla="*/ 97 h 97"/>
                <a:gd name="T8" fmla="*/ 9 w 150"/>
                <a:gd name="T9" fmla="*/ 97 h 97"/>
                <a:gd name="T10" fmla="*/ 0 w 150"/>
                <a:gd name="T11" fmla="*/ 0 h 97"/>
                <a:gd name="T12" fmla="*/ 20 w 150"/>
                <a:gd name="T13" fmla="*/ 0 h 97"/>
                <a:gd name="T14" fmla="*/ 25 w 150"/>
                <a:gd name="T15" fmla="*/ 80 h 97"/>
                <a:gd name="T16" fmla="*/ 63 w 150"/>
                <a:gd name="T17" fmla="*/ 0 h 97"/>
                <a:gd name="T18" fmla="*/ 86 w 150"/>
                <a:gd name="T19" fmla="*/ 0 h 97"/>
                <a:gd name="T20" fmla="*/ 92 w 150"/>
                <a:gd name="T21" fmla="*/ 80 h 97"/>
                <a:gd name="T22" fmla="*/ 130 w 150"/>
                <a:gd name="T23" fmla="*/ 0 h 97"/>
                <a:gd name="T24" fmla="*/ 150 w 150"/>
                <a:gd name="T25" fmla="*/ 0 h 97"/>
                <a:gd name="T26" fmla="*/ 101 w 150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97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" name="Freeform 9"/>
            <p:cNvSpPr>
              <a:spLocks noEditPoints="1"/>
            </p:cNvSpPr>
            <p:nvPr userDrawn="1"/>
          </p:nvSpPr>
          <p:spPr bwMode="auto">
            <a:xfrm>
              <a:off x="3005" y="923"/>
              <a:ext cx="100" cy="102"/>
            </a:xfrm>
            <a:custGeom>
              <a:avLst/>
              <a:gdLst>
                <a:gd name="T0" fmla="*/ 275 w 314"/>
                <a:gd name="T1" fmla="*/ 188 h 317"/>
                <a:gd name="T2" fmla="*/ 258 w 314"/>
                <a:gd name="T3" fmla="*/ 310 h 317"/>
                <a:gd name="T4" fmla="*/ 196 w 314"/>
                <a:gd name="T5" fmla="*/ 310 h 317"/>
                <a:gd name="T6" fmla="*/ 207 w 314"/>
                <a:gd name="T7" fmla="*/ 234 h 317"/>
                <a:gd name="T8" fmla="*/ 86 w 314"/>
                <a:gd name="T9" fmla="*/ 317 h 317"/>
                <a:gd name="T10" fmla="*/ 0 w 314"/>
                <a:gd name="T11" fmla="*/ 221 h 317"/>
                <a:gd name="T12" fmla="*/ 226 w 314"/>
                <a:gd name="T13" fmla="*/ 0 h 317"/>
                <a:gd name="T14" fmla="*/ 314 w 314"/>
                <a:gd name="T15" fmla="*/ 12 h 317"/>
                <a:gd name="T16" fmla="*/ 275 w 314"/>
                <a:gd name="T17" fmla="*/ 188 h 317"/>
                <a:gd name="T18" fmla="*/ 213 w 314"/>
                <a:gd name="T19" fmla="*/ 45 h 317"/>
                <a:gd name="T20" fmla="*/ 65 w 314"/>
                <a:gd name="T21" fmla="*/ 214 h 317"/>
                <a:gd name="T22" fmla="*/ 112 w 314"/>
                <a:gd name="T23" fmla="*/ 272 h 317"/>
                <a:gd name="T24" fmla="*/ 225 w 314"/>
                <a:gd name="T25" fmla="*/ 133 h 317"/>
                <a:gd name="T26" fmla="*/ 244 w 314"/>
                <a:gd name="T27" fmla="*/ 49 h 317"/>
                <a:gd name="T28" fmla="*/ 213 w 314"/>
                <a:gd name="T2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317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10"/>
            <p:cNvSpPr>
              <a:spLocks noEditPoints="1"/>
            </p:cNvSpPr>
            <p:nvPr userDrawn="1"/>
          </p:nvSpPr>
          <p:spPr bwMode="auto">
            <a:xfrm>
              <a:off x="2761" y="1040"/>
              <a:ext cx="115" cy="119"/>
            </a:xfrm>
            <a:custGeom>
              <a:avLst/>
              <a:gdLst>
                <a:gd name="T0" fmla="*/ 106 w 361"/>
                <a:gd name="T1" fmla="*/ 214 h 374"/>
                <a:gd name="T2" fmla="*/ 101 w 361"/>
                <a:gd name="T3" fmla="*/ 248 h 374"/>
                <a:gd name="T4" fmla="*/ 183 w 361"/>
                <a:gd name="T5" fmla="*/ 315 h 374"/>
                <a:gd name="T6" fmla="*/ 293 w 361"/>
                <a:gd name="T7" fmla="*/ 282 h 374"/>
                <a:gd name="T8" fmla="*/ 290 w 361"/>
                <a:gd name="T9" fmla="*/ 346 h 374"/>
                <a:gd name="T10" fmla="*/ 152 w 361"/>
                <a:gd name="T11" fmla="*/ 374 h 374"/>
                <a:gd name="T12" fmla="*/ 0 w 361"/>
                <a:gd name="T13" fmla="*/ 252 h 374"/>
                <a:gd name="T14" fmla="*/ 236 w 361"/>
                <a:gd name="T15" fmla="*/ 0 h 374"/>
                <a:gd name="T16" fmla="*/ 361 w 361"/>
                <a:gd name="T17" fmla="*/ 86 h 374"/>
                <a:gd name="T18" fmla="*/ 106 w 361"/>
                <a:gd name="T19" fmla="*/ 214 h 374"/>
                <a:gd name="T20" fmla="*/ 228 w 361"/>
                <a:gd name="T21" fmla="*/ 58 h 374"/>
                <a:gd name="T22" fmla="*/ 116 w 361"/>
                <a:gd name="T23" fmla="*/ 161 h 374"/>
                <a:gd name="T24" fmla="*/ 271 w 361"/>
                <a:gd name="T25" fmla="*/ 93 h 374"/>
                <a:gd name="T26" fmla="*/ 228 w 361"/>
                <a:gd name="T27" fmla="*/ 5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374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11"/>
            <p:cNvSpPr>
              <a:spLocks/>
            </p:cNvSpPr>
            <p:nvPr userDrawn="1"/>
          </p:nvSpPr>
          <p:spPr bwMode="auto">
            <a:xfrm>
              <a:off x="2871" y="1039"/>
              <a:ext cx="96" cy="118"/>
            </a:xfrm>
            <a:custGeom>
              <a:avLst/>
              <a:gdLst>
                <a:gd name="T0" fmla="*/ 277 w 300"/>
                <a:gd name="T1" fmla="*/ 94 h 367"/>
                <a:gd name="T2" fmla="*/ 248 w 300"/>
                <a:gd name="T3" fmla="*/ 89 h 367"/>
                <a:gd name="T4" fmla="*/ 134 w 300"/>
                <a:gd name="T5" fmla="*/ 209 h 367"/>
                <a:gd name="T6" fmla="*/ 100 w 300"/>
                <a:gd name="T7" fmla="*/ 367 h 367"/>
                <a:gd name="T8" fmla="*/ 0 w 300"/>
                <a:gd name="T9" fmla="*/ 367 h 367"/>
                <a:gd name="T10" fmla="*/ 60 w 300"/>
                <a:gd name="T11" fmla="*/ 88 h 367"/>
                <a:gd name="T12" fmla="*/ 74 w 300"/>
                <a:gd name="T13" fmla="*/ 9 h 367"/>
                <a:gd name="T14" fmla="*/ 168 w 300"/>
                <a:gd name="T15" fmla="*/ 9 h 367"/>
                <a:gd name="T16" fmla="*/ 154 w 300"/>
                <a:gd name="T17" fmla="*/ 82 h 367"/>
                <a:gd name="T18" fmla="*/ 272 w 300"/>
                <a:gd name="T19" fmla="*/ 0 h 367"/>
                <a:gd name="T20" fmla="*/ 300 w 300"/>
                <a:gd name="T21" fmla="*/ 4 h 367"/>
                <a:gd name="T22" fmla="*/ 277 w 300"/>
                <a:gd name="T23" fmla="*/ 9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67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12"/>
            <p:cNvSpPr>
              <a:spLocks noEditPoints="1"/>
            </p:cNvSpPr>
            <p:nvPr userDrawn="1"/>
          </p:nvSpPr>
          <p:spPr bwMode="auto">
            <a:xfrm>
              <a:off x="2951" y="1039"/>
              <a:ext cx="128" cy="120"/>
            </a:xfrm>
            <a:custGeom>
              <a:avLst/>
              <a:gdLst>
                <a:gd name="T0" fmla="*/ 353 w 402"/>
                <a:gd name="T1" fmla="*/ 239 h 375"/>
                <a:gd name="T2" fmla="*/ 336 w 402"/>
                <a:gd name="T3" fmla="*/ 367 h 375"/>
                <a:gd name="T4" fmla="*/ 235 w 402"/>
                <a:gd name="T5" fmla="*/ 367 h 375"/>
                <a:gd name="T6" fmla="*/ 248 w 402"/>
                <a:gd name="T7" fmla="*/ 282 h 375"/>
                <a:gd name="T8" fmla="*/ 110 w 402"/>
                <a:gd name="T9" fmla="*/ 375 h 375"/>
                <a:gd name="T10" fmla="*/ 0 w 402"/>
                <a:gd name="T11" fmla="*/ 260 h 375"/>
                <a:gd name="T12" fmla="*/ 282 w 402"/>
                <a:gd name="T13" fmla="*/ 0 h 375"/>
                <a:gd name="T14" fmla="*/ 402 w 402"/>
                <a:gd name="T15" fmla="*/ 16 h 375"/>
                <a:gd name="T16" fmla="*/ 353 w 402"/>
                <a:gd name="T17" fmla="*/ 239 h 375"/>
                <a:gd name="T18" fmla="*/ 263 w 402"/>
                <a:gd name="T19" fmla="*/ 66 h 375"/>
                <a:gd name="T20" fmla="*/ 105 w 402"/>
                <a:gd name="T21" fmla="*/ 250 h 375"/>
                <a:gd name="T22" fmla="*/ 154 w 402"/>
                <a:gd name="T23" fmla="*/ 308 h 375"/>
                <a:gd name="T24" fmla="*/ 273 w 402"/>
                <a:gd name="T25" fmla="*/ 154 h 375"/>
                <a:gd name="T26" fmla="*/ 292 w 402"/>
                <a:gd name="T27" fmla="*/ 71 h 375"/>
                <a:gd name="T28" fmla="*/ 263 w 402"/>
                <a:gd name="T29" fmla="*/ 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375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13"/>
            <p:cNvSpPr>
              <a:spLocks/>
            </p:cNvSpPr>
            <p:nvPr userDrawn="1"/>
          </p:nvSpPr>
          <p:spPr bwMode="auto">
            <a:xfrm>
              <a:off x="2470" y="1295"/>
              <a:ext cx="51" cy="70"/>
            </a:xfrm>
            <a:custGeom>
              <a:avLst/>
              <a:gdLst>
                <a:gd name="T0" fmla="*/ 20 w 51"/>
                <a:gd name="T1" fmla="*/ 7 h 70"/>
                <a:gd name="T2" fmla="*/ 0 w 51"/>
                <a:gd name="T3" fmla="*/ 7 h 70"/>
                <a:gd name="T4" fmla="*/ 1 w 51"/>
                <a:gd name="T5" fmla="*/ 0 h 70"/>
                <a:gd name="T6" fmla="*/ 51 w 51"/>
                <a:gd name="T7" fmla="*/ 0 h 70"/>
                <a:gd name="T8" fmla="*/ 49 w 51"/>
                <a:gd name="T9" fmla="*/ 7 h 70"/>
                <a:gd name="T10" fmla="*/ 29 w 51"/>
                <a:gd name="T11" fmla="*/ 7 h 70"/>
                <a:gd name="T12" fmla="*/ 17 w 51"/>
                <a:gd name="T13" fmla="*/ 70 h 70"/>
                <a:gd name="T14" fmla="*/ 8 w 51"/>
                <a:gd name="T15" fmla="*/ 70 h 70"/>
                <a:gd name="T16" fmla="*/ 20 w 51"/>
                <a:gd name="T1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7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4"/>
            <p:cNvSpPr>
              <a:spLocks/>
            </p:cNvSpPr>
            <p:nvPr userDrawn="1"/>
          </p:nvSpPr>
          <p:spPr bwMode="auto">
            <a:xfrm>
              <a:off x="2515" y="1315"/>
              <a:ext cx="70" cy="50"/>
            </a:xfrm>
            <a:custGeom>
              <a:avLst/>
              <a:gdLst>
                <a:gd name="T0" fmla="*/ 27 w 219"/>
                <a:gd name="T1" fmla="*/ 0 h 157"/>
                <a:gd name="T2" fmla="*/ 32 w 219"/>
                <a:gd name="T3" fmla="*/ 88 h 157"/>
                <a:gd name="T4" fmla="*/ 33 w 219"/>
                <a:gd name="T5" fmla="*/ 131 h 157"/>
                <a:gd name="T6" fmla="*/ 34 w 219"/>
                <a:gd name="T7" fmla="*/ 131 h 157"/>
                <a:gd name="T8" fmla="*/ 51 w 219"/>
                <a:gd name="T9" fmla="*/ 91 h 157"/>
                <a:gd name="T10" fmla="*/ 98 w 219"/>
                <a:gd name="T11" fmla="*/ 0 h 157"/>
                <a:gd name="T12" fmla="*/ 121 w 219"/>
                <a:gd name="T13" fmla="*/ 0 h 157"/>
                <a:gd name="T14" fmla="*/ 131 w 219"/>
                <a:gd name="T15" fmla="*/ 90 h 157"/>
                <a:gd name="T16" fmla="*/ 134 w 219"/>
                <a:gd name="T17" fmla="*/ 131 h 157"/>
                <a:gd name="T18" fmla="*/ 134 w 219"/>
                <a:gd name="T19" fmla="*/ 131 h 157"/>
                <a:gd name="T20" fmla="*/ 149 w 219"/>
                <a:gd name="T21" fmla="*/ 91 h 157"/>
                <a:gd name="T22" fmla="*/ 192 w 219"/>
                <a:gd name="T23" fmla="*/ 0 h 157"/>
                <a:gd name="T24" fmla="*/ 219 w 219"/>
                <a:gd name="T25" fmla="*/ 0 h 157"/>
                <a:gd name="T26" fmla="*/ 142 w 219"/>
                <a:gd name="T27" fmla="*/ 157 h 157"/>
                <a:gd name="T28" fmla="*/ 116 w 219"/>
                <a:gd name="T29" fmla="*/ 157 h 157"/>
                <a:gd name="T30" fmla="*/ 106 w 219"/>
                <a:gd name="T31" fmla="*/ 72 h 157"/>
                <a:gd name="T32" fmla="*/ 104 w 219"/>
                <a:gd name="T33" fmla="*/ 30 h 157"/>
                <a:gd name="T34" fmla="*/ 103 w 219"/>
                <a:gd name="T35" fmla="*/ 30 h 157"/>
                <a:gd name="T36" fmla="*/ 85 w 219"/>
                <a:gd name="T37" fmla="*/ 71 h 157"/>
                <a:gd name="T38" fmla="*/ 40 w 219"/>
                <a:gd name="T39" fmla="*/ 157 h 157"/>
                <a:gd name="T40" fmla="*/ 15 w 219"/>
                <a:gd name="T41" fmla="*/ 157 h 157"/>
                <a:gd name="T42" fmla="*/ 0 w 219"/>
                <a:gd name="T43" fmla="*/ 0 h 157"/>
                <a:gd name="T44" fmla="*/ 27 w 219"/>
                <a:gd name="T4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57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5"/>
            <p:cNvSpPr>
              <a:spLocks noEditPoints="1"/>
            </p:cNvSpPr>
            <p:nvPr userDrawn="1"/>
          </p:nvSpPr>
          <p:spPr bwMode="auto">
            <a:xfrm>
              <a:off x="2585" y="1313"/>
              <a:ext cx="48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7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4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6"/>
            <p:cNvSpPr>
              <a:spLocks noEditPoints="1"/>
            </p:cNvSpPr>
            <p:nvPr userDrawn="1"/>
          </p:nvSpPr>
          <p:spPr bwMode="auto">
            <a:xfrm>
              <a:off x="2624" y="1295"/>
              <a:ext cx="36" cy="92"/>
            </a:xfrm>
            <a:custGeom>
              <a:avLst/>
              <a:gdLst>
                <a:gd name="T0" fmla="*/ 104 w 114"/>
                <a:gd name="T1" fmla="*/ 62 h 288"/>
                <a:gd name="T2" fmla="*/ 74 w 114"/>
                <a:gd name="T3" fmla="*/ 219 h 288"/>
                <a:gd name="T4" fmla="*/ 54 w 114"/>
                <a:gd name="T5" fmla="*/ 272 h 288"/>
                <a:gd name="T6" fmla="*/ 18 w 114"/>
                <a:gd name="T7" fmla="*/ 288 h 288"/>
                <a:gd name="T8" fmla="*/ 0 w 114"/>
                <a:gd name="T9" fmla="*/ 286 h 288"/>
                <a:gd name="T10" fmla="*/ 3 w 114"/>
                <a:gd name="T11" fmla="*/ 264 h 288"/>
                <a:gd name="T12" fmla="*/ 15 w 114"/>
                <a:gd name="T13" fmla="*/ 266 h 288"/>
                <a:gd name="T14" fmla="*/ 46 w 114"/>
                <a:gd name="T15" fmla="*/ 225 h 288"/>
                <a:gd name="T16" fmla="*/ 77 w 114"/>
                <a:gd name="T17" fmla="*/ 62 h 288"/>
                <a:gd name="T18" fmla="*/ 104 w 114"/>
                <a:gd name="T19" fmla="*/ 62 h 288"/>
                <a:gd name="T20" fmla="*/ 80 w 114"/>
                <a:gd name="T21" fmla="*/ 18 h 288"/>
                <a:gd name="T22" fmla="*/ 98 w 114"/>
                <a:gd name="T23" fmla="*/ 0 h 288"/>
                <a:gd name="T24" fmla="*/ 114 w 114"/>
                <a:gd name="T25" fmla="*/ 17 h 288"/>
                <a:gd name="T26" fmla="*/ 96 w 114"/>
                <a:gd name="T27" fmla="*/ 35 h 288"/>
                <a:gd name="T28" fmla="*/ 80 w 114"/>
                <a:gd name="T29" fmla="*/ 1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88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7"/>
            <p:cNvSpPr>
              <a:spLocks noEditPoints="1"/>
            </p:cNvSpPr>
            <p:nvPr userDrawn="1"/>
          </p:nvSpPr>
          <p:spPr bwMode="auto">
            <a:xfrm>
              <a:off x="2662" y="1313"/>
              <a:ext cx="42" cy="53"/>
            </a:xfrm>
            <a:custGeom>
              <a:avLst/>
              <a:gdLst>
                <a:gd name="T0" fmla="*/ 112 w 133"/>
                <a:gd name="T1" fmla="*/ 152 h 165"/>
                <a:gd name="T2" fmla="*/ 60 w 133"/>
                <a:gd name="T3" fmla="*/ 165 h 165"/>
                <a:gd name="T4" fmla="*/ 0 w 133"/>
                <a:gd name="T5" fmla="*/ 102 h 165"/>
                <a:gd name="T6" fmla="*/ 86 w 133"/>
                <a:gd name="T7" fmla="*/ 0 h 165"/>
                <a:gd name="T8" fmla="*/ 133 w 133"/>
                <a:gd name="T9" fmla="*/ 41 h 165"/>
                <a:gd name="T10" fmla="*/ 28 w 133"/>
                <a:gd name="T11" fmla="*/ 92 h 165"/>
                <a:gd name="T12" fmla="*/ 31 w 133"/>
                <a:gd name="T13" fmla="*/ 122 h 165"/>
                <a:gd name="T14" fmla="*/ 66 w 133"/>
                <a:gd name="T15" fmla="*/ 143 h 165"/>
                <a:gd name="T16" fmla="*/ 109 w 133"/>
                <a:gd name="T17" fmla="*/ 132 h 165"/>
                <a:gd name="T18" fmla="*/ 112 w 133"/>
                <a:gd name="T19" fmla="*/ 152 h 165"/>
                <a:gd name="T20" fmla="*/ 82 w 133"/>
                <a:gd name="T21" fmla="*/ 21 h 165"/>
                <a:gd name="T22" fmla="*/ 31 w 133"/>
                <a:gd name="T23" fmla="*/ 71 h 165"/>
                <a:gd name="T24" fmla="*/ 107 w 133"/>
                <a:gd name="T25" fmla="*/ 42 h 165"/>
                <a:gd name="T26" fmla="*/ 82 w 133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165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8"/>
            <p:cNvSpPr>
              <a:spLocks/>
            </p:cNvSpPr>
            <p:nvPr userDrawn="1"/>
          </p:nvSpPr>
          <p:spPr bwMode="auto">
            <a:xfrm>
              <a:off x="2727" y="1313"/>
              <a:ext cx="76" cy="52"/>
            </a:xfrm>
            <a:custGeom>
              <a:avLst/>
              <a:gdLst>
                <a:gd name="T0" fmla="*/ 0 w 237"/>
                <a:gd name="T1" fmla="*/ 161 h 161"/>
                <a:gd name="T2" fmla="*/ 22 w 237"/>
                <a:gd name="T3" fmla="*/ 50 h 161"/>
                <a:gd name="T4" fmla="*/ 29 w 237"/>
                <a:gd name="T5" fmla="*/ 4 h 161"/>
                <a:gd name="T6" fmla="*/ 53 w 237"/>
                <a:gd name="T7" fmla="*/ 4 h 161"/>
                <a:gd name="T8" fmla="*/ 48 w 237"/>
                <a:gd name="T9" fmla="*/ 34 h 161"/>
                <a:gd name="T10" fmla="*/ 49 w 237"/>
                <a:gd name="T11" fmla="*/ 34 h 161"/>
                <a:gd name="T12" fmla="*/ 105 w 237"/>
                <a:gd name="T13" fmla="*/ 0 h 161"/>
                <a:gd name="T14" fmla="*/ 141 w 237"/>
                <a:gd name="T15" fmla="*/ 35 h 161"/>
                <a:gd name="T16" fmla="*/ 199 w 237"/>
                <a:gd name="T17" fmla="*/ 0 h 161"/>
                <a:gd name="T18" fmla="*/ 237 w 237"/>
                <a:gd name="T19" fmla="*/ 42 h 161"/>
                <a:gd name="T20" fmla="*/ 235 w 237"/>
                <a:gd name="T21" fmla="*/ 68 h 161"/>
                <a:gd name="T22" fmla="*/ 217 w 237"/>
                <a:gd name="T23" fmla="*/ 161 h 161"/>
                <a:gd name="T24" fmla="*/ 191 w 237"/>
                <a:gd name="T25" fmla="*/ 161 h 161"/>
                <a:gd name="T26" fmla="*/ 208 w 237"/>
                <a:gd name="T27" fmla="*/ 71 h 161"/>
                <a:gd name="T28" fmla="*/ 210 w 237"/>
                <a:gd name="T29" fmla="*/ 50 h 161"/>
                <a:gd name="T30" fmla="*/ 186 w 237"/>
                <a:gd name="T31" fmla="*/ 23 h 161"/>
                <a:gd name="T32" fmla="*/ 137 w 237"/>
                <a:gd name="T33" fmla="*/ 81 h 161"/>
                <a:gd name="T34" fmla="*/ 122 w 237"/>
                <a:gd name="T35" fmla="*/ 161 h 161"/>
                <a:gd name="T36" fmla="*/ 96 w 237"/>
                <a:gd name="T37" fmla="*/ 161 h 161"/>
                <a:gd name="T38" fmla="*/ 113 w 237"/>
                <a:gd name="T39" fmla="*/ 69 h 161"/>
                <a:gd name="T40" fmla="*/ 115 w 237"/>
                <a:gd name="T41" fmla="*/ 50 h 161"/>
                <a:gd name="T42" fmla="*/ 92 w 237"/>
                <a:gd name="T43" fmla="*/ 23 h 161"/>
                <a:gd name="T44" fmla="*/ 41 w 237"/>
                <a:gd name="T45" fmla="*/ 82 h 161"/>
                <a:gd name="T46" fmla="*/ 27 w 237"/>
                <a:gd name="T47" fmla="*/ 161 h 161"/>
                <a:gd name="T48" fmla="*/ 0 w 237"/>
                <a:gd name="T4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161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9"/>
            <p:cNvSpPr>
              <a:spLocks noEditPoints="1"/>
            </p:cNvSpPr>
            <p:nvPr userDrawn="1"/>
          </p:nvSpPr>
          <p:spPr bwMode="auto">
            <a:xfrm>
              <a:off x="2812" y="1313"/>
              <a:ext cx="48" cy="53"/>
            </a:xfrm>
            <a:custGeom>
              <a:avLst/>
              <a:gdLst>
                <a:gd name="T0" fmla="*/ 148 w 148"/>
                <a:gd name="T1" fmla="*/ 66 h 165"/>
                <a:gd name="T2" fmla="*/ 61 w 148"/>
                <a:gd name="T3" fmla="*/ 165 h 165"/>
                <a:gd name="T4" fmla="*/ 0 w 148"/>
                <a:gd name="T5" fmla="*/ 100 h 165"/>
                <a:gd name="T6" fmla="*/ 87 w 148"/>
                <a:gd name="T7" fmla="*/ 0 h 165"/>
                <a:gd name="T8" fmla="*/ 148 w 148"/>
                <a:gd name="T9" fmla="*/ 66 h 165"/>
                <a:gd name="T10" fmla="*/ 28 w 148"/>
                <a:gd name="T11" fmla="*/ 99 h 165"/>
                <a:gd name="T12" fmla="*/ 65 w 148"/>
                <a:gd name="T13" fmla="*/ 144 h 165"/>
                <a:gd name="T14" fmla="*/ 121 w 148"/>
                <a:gd name="T15" fmla="*/ 66 h 165"/>
                <a:gd name="T16" fmla="*/ 84 w 148"/>
                <a:gd name="T17" fmla="*/ 22 h 165"/>
                <a:gd name="T18" fmla="*/ 28 w 148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65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20"/>
            <p:cNvSpPr>
              <a:spLocks/>
            </p:cNvSpPr>
            <p:nvPr userDrawn="1"/>
          </p:nvSpPr>
          <p:spPr bwMode="auto">
            <a:xfrm>
              <a:off x="2867" y="1314"/>
              <a:ext cx="41" cy="52"/>
            </a:xfrm>
            <a:custGeom>
              <a:avLst/>
              <a:gdLst>
                <a:gd name="T0" fmla="*/ 106 w 129"/>
                <a:gd name="T1" fmla="*/ 154 h 164"/>
                <a:gd name="T2" fmla="*/ 60 w 129"/>
                <a:gd name="T3" fmla="*/ 164 h 164"/>
                <a:gd name="T4" fmla="*/ 0 w 129"/>
                <a:gd name="T5" fmla="*/ 103 h 164"/>
                <a:gd name="T6" fmla="*/ 96 w 129"/>
                <a:gd name="T7" fmla="*/ 0 h 164"/>
                <a:gd name="T8" fmla="*/ 129 w 129"/>
                <a:gd name="T9" fmla="*/ 6 h 164"/>
                <a:gd name="T10" fmla="*/ 121 w 129"/>
                <a:gd name="T11" fmla="*/ 28 h 164"/>
                <a:gd name="T12" fmla="*/ 94 w 129"/>
                <a:gd name="T13" fmla="*/ 22 h 164"/>
                <a:gd name="T14" fmla="*/ 28 w 129"/>
                <a:gd name="T15" fmla="*/ 100 h 164"/>
                <a:gd name="T16" fmla="*/ 67 w 129"/>
                <a:gd name="T17" fmla="*/ 142 h 164"/>
                <a:gd name="T18" fmla="*/ 103 w 129"/>
                <a:gd name="T19" fmla="*/ 133 h 164"/>
                <a:gd name="T20" fmla="*/ 106 w 129"/>
                <a:gd name="T21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64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21"/>
            <p:cNvSpPr>
              <a:spLocks/>
            </p:cNvSpPr>
            <p:nvPr userDrawn="1"/>
          </p:nvSpPr>
          <p:spPr bwMode="auto">
            <a:xfrm>
              <a:off x="2910" y="1313"/>
              <a:ext cx="47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22"/>
            <p:cNvSpPr>
              <a:spLocks noEditPoints="1"/>
            </p:cNvSpPr>
            <p:nvPr userDrawn="1"/>
          </p:nvSpPr>
          <p:spPr bwMode="auto">
            <a:xfrm>
              <a:off x="2966" y="1313"/>
              <a:ext cx="42" cy="53"/>
            </a:xfrm>
            <a:custGeom>
              <a:avLst/>
              <a:gdLst>
                <a:gd name="T0" fmla="*/ 112 w 132"/>
                <a:gd name="T1" fmla="*/ 152 h 165"/>
                <a:gd name="T2" fmla="*/ 60 w 132"/>
                <a:gd name="T3" fmla="*/ 165 h 165"/>
                <a:gd name="T4" fmla="*/ 0 w 132"/>
                <a:gd name="T5" fmla="*/ 102 h 165"/>
                <a:gd name="T6" fmla="*/ 86 w 132"/>
                <a:gd name="T7" fmla="*/ 0 h 165"/>
                <a:gd name="T8" fmla="*/ 132 w 132"/>
                <a:gd name="T9" fmla="*/ 41 h 165"/>
                <a:gd name="T10" fmla="*/ 28 w 132"/>
                <a:gd name="T11" fmla="*/ 92 h 165"/>
                <a:gd name="T12" fmla="*/ 31 w 132"/>
                <a:gd name="T13" fmla="*/ 122 h 165"/>
                <a:gd name="T14" fmla="*/ 66 w 132"/>
                <a:gd name="T15" fmla="*/ 143 h 165"/>
                <a:gd name="T16" fmla="*/ 108 w 132"/>
                <a:gd name="T17" fmla="*/ 132 h 165"/>
                <a:gd name="T18" fmla="*/ 112 w 132"/>
                <a:gd name="T19" fmla="*/ 152 h 165"/>
                <a:gd name="T20" fmla="*/ 82 w 132"/>
                <a:gd name="T21" fmla="*/ 21 h 165"/>
                <a:gd name="T22" fmla="*/ 31 w 132"/>
                <a:gd name="T23" fmla="*/ 71 h 165"/>
                <a:gd name="T24" fmla="*/ 106 w 132"/>
                <a:gd name="T25" fmla="*/ 42 h 165"/>
                <a:gd name="T26" fmla="*/ 82 w 132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65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23"/>
            <p:cNvSpPr>
              <a:spLocks/>
            </p:cNvSpPr>
            <p:nvPr userDrawn="1"/>
          </p:nvSpPr>
          <p:spPr bwMode="auto">
            <a:xfrm>
              <a:off x="3029" y="1313"/>
              <a:ext cx="36" cy="53"/>
            </a:xfrm>
            <a:custGeom>
              <a:avLst/>
              <a:gdLst>
                <a:gd name="T0" fmla="*/ 8 w 111"/>
                <a:gd name="T1" fmla="*/ 134 h 165"/>
                <a:gd name="T2" fmla="*/ 41 w 111"/>
                <a:gd name="T3" fmla="*/ 144 h 165"/>
                <a:gd name="T4" fmla="*/ 71 w 111"/>
                <a:gd name="T5" fmla="*/ 118 h 165"/>
                <a:gd name="T6" fmla="*/ 50 w 111"/>
                <a:gd name="T7" fmla="*/ 89 h 165"/>
                <a:gd name="T8" fmla="*/ 21 w 111"/>
                <a:gd name="T9" fmla="*/ 49 h 165"/>
                <a:gd name="T10" fmla="*/ 78 w 111"/>
                <a:gd name="T11" fmla="*/ 0 h 165"/>
                <a:gd name="T12" fmla="*/ 111 w 111"/>
                <a:gd name="T13" fmla="*/ 8 h 165"/>
                <a:gd name="T14" fmla="*/ 104 w 111"/>
                <a:gd name="T15" fmla="*/ 29 h 165"/>
                <a:gd name="T16" fmla="*/ 76 w 111"/>
                <a:gd name="T17" fmla="*/ 21 h 165"/>
                <a:gd name="T18" fmla="*/ 48 w 111"/>
                <a:gd name="T19" fmla="*/ 45 h 165"/>
                <a:gd name="T20" fmla="*/ 70 w 111"/>
                <a:gd name="T21" fmla="*/ 72 h 165"/>
                <a:gd name="T22" fmla="*/ 99 w 111"/>
                <a:gd name="T23" fmla="*/ 113 h 165"/>
                <a:gd name="T24" fmla="*/ 39 w 111"/>
                <a:gd name="T25" fmla="*/ 165 h 165"/>
                <a:gd name="T26" fmla="*/ 0 w 111"/>
                <a:gd name="T27" fmla="*/ 154 h 165"/>
                <a:gd name="T28" fmla="*/ 8 w 111"/>
                <a:gd name="T29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65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4"/>
            <p:cNvSpPr>
              <a:spLocks/>
            </p:cNvSpPr>
            <p:nvPr userDrawn="1"/>
          </p:nvSpPr>
          <p:spPr bwMode="auto">
            <a:xfrm>
              <a:off x="3073" y="1301"/>
              <a:ext cx="29" cy="65"/>
            </a:xfrm>
            <a:custGeom>
              <a:avLst/>
              <a:gdLst>
                <a:gd name="T0" fmla="*/ 61 w 91"/>
                <a:gd name="T1" fmla="*/ 0 h 203"/>
                <a:gd name="T2" fmla="*/ 53 w 91"/>
                <a:gd name="T3" fmla="*/ 42 h 203"/>
                <a:gd name="T4" fmla="*/ 91 w 91"/>
                <a:gd name="T5" fmla="*/ 42 h 203"/>
                <a:gd name="T6" fmla="*/ 87 w 91"/>
                <a:gd name="T7" fmla="*/ 63 h 203"/>
                <a:gd name="T8" fmla="*/ 49 w 91"/>
                <a:gd name="T9" fmla="*/ 63 h 203"/>
                <a:gd name="T10" fmla="*/ 34 w 91"/>
                <a:gd name="T11" fmla="*/ 140 h 203"/>
                <a:gd name="T12" fmla="*/ 31 w 91"/>
                <a:gd name="T13" fmla="*/ 165 h 203"/>
                <a:gd name="T14" fmla="*/ 46 w 91"/>
                <a:gd name="T15" fmla="*/ 180 h 203"/>
                <a:gd name="T16" fmla="*/ 59 w 91"/>
                <a:gd name="T17" fmla="*/ 179 h 203"/>
                <a:gd name="T18" fmla="*/ 58 w 91"/>
                <a:gd name="T19" fmla="*/ 200 h 203"/>
                <a:gd name="T20" fmla="*/ 37 w 91"/>
                <a:gd name="T21" fmla="*/ 203 h 203"/>
                <a:gd name="T22" fmla="*/ 4 w 91"/>
                <a:gd name="T23" fmla="*/ 172 h 203"/>
                <a:gd name="T24" fmla="*/ 7 w 91"/>
                <a:gd name="T25" fmla="*/ 143 h 203"/>
                <a:gd name="T26" fmla="*/ 23 w 91"/>
                <a:gd name="T27" fmla="*/ 63 h 203"/>
                <a:gd name="T28" fmla="*/ 0 w 91"/>
                <a:gd name="T29" fmla="*/ 63 h 203"/>
                <a:gd name="T30" fmla="*/ 4 w 91"/>
                <a:gd name="T31" fmla="*/ 42 h 203"/>
                <a:gd name="T32" fmla="*/ 27 w 91"/>
                <a:gd name="T33" fmla="*/ 42 h 203"/>
                <a:gd name="T34" fmla="*/ 33 w 91"/>
                <a:gd name="T35" fmla="*/ 6 h 203"/>
                <a:gd name="T36" fmla="*/ 61 w 91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203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5"/>
            <p:cNvSpPr>
              <a:spLocks/>
            </p:cNvSpPr>
            <p:nvPr userDrawn="1"/>
          </p:nvSpPr>
          <p:spPr bwMode="auto">
            <a:xfrm>
              <a:off x="3103" y="1313"/>
              <a:ext cx="33" cy="52"/>
            </a:xfrm>
            <a:custGeom>
              <a:avLst/>
              <a:gdLst>
                <a:gd name="T0" fmla="*/ 0 w 103"/>
                <a:gd name="T1" fmla="*/ 161 h 161"/>
                <a:gd name="T2" fmla="*/ 19 w 103"/>
                <a:gd name="T3" fmla="*/ 60 h 161"/>
                <a:gd name="T4" fmla="*/ 27 w 103"/>
                <a:gd name="T5" fmla="*/ 4 h 161"/>
                <a:gd name="T6" fmla="*/ 51 w 103"/>
                <a:gd name="T7" fmla="*/ 4 h 161"/>
                <a:gd name="T8" fmla="*/ 46 w 103"/>
                <a:gd name="T9" fmla="*/ 38 h 161"/>
                <a:gd name="T10" fmla="*/ 47 w 103"/>
                <a:gd name="T11" fmla="*/ 38 h 161"/>
                <a:gd name="T12" fmla="*/ 96 w 103"/>
                <a:gd name="T13" fmla="*/ 0 h 161"/>
                <a:gd name="T14" fmla="*/ 103 w 103"/>
                <a:gd name="T15" fmla="*/ 1 h 161"/>
                <a:gd name="T16" fmla="*/ 98 w 103"/>
                <a:gd name="T17" fmla="*/ 28 h 161"/>
                <a:gd name="T18" fmla="*/ 91 w 103"/>
                <a:gd name="T19" fmla="*/ 27 h 161"/>
                <a:gd name="T20" fmla="*/ 40 w 103"/>
                <a:gd name="T21" fmla="*/ 92 h 161"/>
                <a:gd name="T22" fmla="*/ 27 w 103"/>
                <a:gd name="T23" fmla="*/ 161 h 161"/>
                <a:gd name="T24" fmla="*/ 0 w 10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61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6"/>
            <p:cNvSpPr>
              <a:spLocks noEditPoints="1"/>
            </p:cNvSpPr>
            <p:nvPr userDrawn="1"/>
          </p:nvSpPr>
          <p:spPr bwMode="auto">
            <a:xfrm>
              <a:off x="3136" y="1313"/>
              <a:ext cx="47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8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5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7"/>
            <p:cNvSpPr>
              <a:spLocks/>
            </p:cNvSpPr>
            <p:nvPr userDrawn="1"/>
          </p:nvSpPr>
          <p:spPr bwMode="auto">
            <a:xfrm>
              <a:off x="3189" y="1313"/>
              <a:ext cx="48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8"/>
            <p:cNvSpPr>
              <a:spLocks/>
            </p:cNvSpPr>
            <p:nvPr userDrawn="1"/>
          </p:nvSpPr>
          <p:spPr bwMode="auto">
            <a:xfrm>
              <a:off x="3237" y="1315"/>
              <a:ext cx="53" cy="73"/>
            </a:xfrm>
            <a:custGeom>
              <a:avLst/>
              <a:gdLst>
                <a:gd name="T0" fmla="*/ 56 w 165"/>
                <a:gd name="T1" fmla="*/ 0 h 230"/>
                <a:gd name="T2" fmla="*/ 72 w 165"/>
                <a:gd name="T3" fmla="*/ 85 h 230"/>
                <a:gd name="T4" fmla="*/ 79 w 165"/>
                <a:gd name="T5" fmla="*/ 126 h 230"/>
                <a:gd name="T6" fmla="*/ 80 w 165"/>
                <a:gd name="T7" fmla="*/ 126 h 230"/>
                <a:gd name="T8" fmla="*/ 97 w 165"/>
                <a:gd name="T9" fmla="*/ 88 h 230"/>
                <a:gd name="T10" fmla="*/ 137 w 165"/>
                <a:gd name="T11" fmla="*/ 0 h 230"/>
                <a:gd name="T12" fmla="*/ 165 w 165"/>
                <a:gd name="T13" fmla="*/ 0 h 230"/>
                <a:gd name="T14" fmla="*/ 106 w 165"/>
                <a:gd name="T15" fmla="*/ 120 h 230"/>
                <a:gd name="T16" fmla="*/ 52 w 165"/>
                <a:gd name="T17" fmla="*/ 202 h 230"/>
                <a:gd name="T18" fmla="*/ 6 w 165"/>
                <a:gd name="T19" fmla="*/ 230 h 230"/>
                <a:gd name="T20" fmla="*/ 0 w 165"/>
                <a:gd name="T21" fmla="*/ 207 h 230"/>
                <a:gd name="T22" fmla="*/ 29 w 165"/>
                <a:gd name="T23" fmla="*/ 191 h 230"/>
                <a:gd name="T24" fmla="*/ 59 w 165"/>
                <a:gd name="T25" fmla="*/ 155 h 230"/>
                <a:gd name="T26" fmla="*/ 60 w 165"/>
                <a:gd name="T27" fmla="*/ 148 h 230"/>
                <a:gd name="T28" fmla="*/ 28 w 165"/>
                <a:gd name="T29" fmla="*/ 0 h 230"/>
                <a:gd name="T30" fmla="*/ 56 w 165"/>
                <a:gd name="T3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23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857292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6150" y="865653"/>
            <a:ext cx="11042875" cy="584774"/>
          </a:xfrm>
        </p:spPr>
        <p:txBody>
          <a:bodyPr lIns="0" rIns="0" anchor="ctr"/>
          <a:lstStyle>
            <a:lvl1pPr>
              <a:defRPr lang="pl-PL" sz="3200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6150" y="1660119"/>
            <a:ext cx="11042875" cy="4645057"/>
          </a:xfrm>
        </p:spPr>
        <p:txBody>
          <a:bodyPr lIns="0" rIns="0"/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lvl1pPr>
            <a:lvl2pPr marL="468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lvl2pPr>
            <a:lvl3pPr marL="648000" marR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lvl3pPr>
            <a:lvl4pPr marL="936000" marR="0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lvl4pPr>
            <a:lvl5pPr marL="1152000" marR="0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lvl5pPr>
          </a:lstStyle>
          <a:p>
            <a:pPr marL="180000" marR="0" lvl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8000" marR="0" lvl="1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8000" marR="0" lvl="2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6000" marR="0" lvl="3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2000" marR="0" lvl="4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Obraz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96C8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Tytuł 1"/>
          <p:cNvSpPr>
            <a:spLocks noGrp="1"/>
          </p:cNvSpPr>
          <p:nvPr>
            <p:ph type="title"/>
          </p:nvPr>
        </p:nvSpPr>
        <p:spPr>
          <a:xfrm>
            <a:off x="586773" y="2201863"/>
            <a:ext cx="11023382" cy="2700654"/>
          </a:xfrm>
        </p:spPr>
        <p:txBody>
          <a:bodyPr anchor="ctr"/>
          <a:lstStyle>
            <a:lvl1pPr algn="ctr">
              <a:defRPr lang="pl-PL" sz="3800" b="1" kern="1200" cap="none" spc="50" baseline="0" dirty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endParaRPr lang="pl-PL" dirty="0"/>
          </a:p>
        </p:txBody>
      </p:sp>
      <p:grpSp>
        <p:nvGrpSpPr>
          <p:cNvPr id="21" name="Grupa 20"/>
          <p:cNvGrpSpPr/>
          <p:nvPr userDrawn="1"/>
        </p:nvGrpSpPr>
        <p:grpSpPr>
          <a:xfrm>
            <a:off x="586772" y="574826"/>
            <a:ext cx="11032253" cy="72316"/>
            <a:chOff x="-908272" y="574826"/>
            <a:chExt cx="11032253" cy="72316"/>
          </a:xfrm>
        </p:grpSpPr>
        <p:grpSp>
          <p:nvGrpSpPr>
            <p:cNvPr id="22" name="Grupa 21"/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24" name="Łącznik prosty 17"/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5" name="Obraz 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23" name="Łącznik prosty 16"/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oup 4"/>
          <p:cNvGrpSpPr>
            <a:grpSpLocks noChangeAspect="1"/>
          </p:cNvGrpSpPr>
          <p:nvPr userDrawn="1"/>
        </p:nvGrpSpPr>
        <p:grpSpPr bwMode="auto">
          <a:xfrm>
            <a:off x="5446712" y="1465263"/>
            <a:ext cx="1301750" cy="738187"/>
            <a:chOff x="2470" y="923"/>
            <a:chExt cx="820" cy="465"/>
          </a:xfrm>
        </p:grpSpPr>
        <p:sp>
          <p:nvSpPr>
            <p:cNvPr id="6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2" name="Freeform 5"/>
            <p:cNvSpPr>
              <a:spLocks/>
            </p:cNvSpPr>
            <p:nvPr userDrawn="1"/>
          </p:nvSpPr>
          <p:spPr bwMode="auto">
            <a:xfrm>
              <a:off x="2648" y="1082"/>
              <a:ext cx="380" cy="150"/>
            </a:xfrm>
            <a:custGeom>
              <a:avLst/>
              <a:gdLst>
                <a:gd name="T0" fmla="*/ 0 w 1190"/>
                <a:gd name="T1" fmla="*/ 0 h 470"/>
                <a:gd name="T2" fmla="*/ 227 w 1190"/>
                <a:gd name="T3" fmla="*/ 309 h 470"/>
                <a:gd name="T4" fmla="*/ 740 w 1190"/>
                <a:gd name="T5" fmla="*/ 470 h 470"/>
                <a:gd name="T6" fmla="*/ 779 w 1190"/>
                <a:gd name="T7" fmla="*/ 470 h 470"/>
                <a:gd name="T8" fmla="*/ 1190 w 1190"/>
                <a:gd name="T9" fmla="*/ 383 h 470"/>
                <a:gd name="T10" fmla="*/ 1021 w 1190"/>
                <a:gd name="T11" fmla="*/ 329 h 470"/>
                <a:gd name="T12" fmla="*/ 768 w 1190"/>
                <a:gd name="T13" fmla="*/ 376 h 470"/>
                <a:gd name="T14" fmla="*/ 722 w 1190"/>
                <a:gd name="T15" fmla="*/ 378 h 470"/>
                <a:gd name="T16" fmla="*/ 262 w 1190"/>
                <a:gd name="T17" fmla="*/ 243 h 470"/>
                <a:gd name="T18" fmla="*/ 61 w 1190"/>
                <a:gd name="T19" fmla="*/ 25 h 470"/>
                <a:gd name="T20" fmla="*/ 0 w 1190"/>
                <a:gd name="T2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0" h="47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3" name="Freeform 6"/>
            <p:cNvSpPr>
              <a:spLocks/>
            </p:cNvSpPr>
            <p:nvPr userDrawn="1"/>
          </p:nvSpPr>
          <p:spPr bwMode="auto">
            <a:xfrm>
              <a:off x="2668" y="923"/>
              <a:ext cx="96" cy="100"/>
            </a:xfrm>
            <a:custGeom>
              <a:avLst/>
              <a:gdLst>
                <a:gd name="T0" fmla="*/ 296 w 301"/>
                <a:gd name="T1" fmla="*/ 113 h 310"/>
                <a:gd name="T2" fmla="*/ 255 w 301"/>
                <a:gd name="T3" fmla="*/ 310 h 310"/>
                <a:gd name="T4" fmla="*/ 193 w 301"/>
                <a:gd name="T5" fmla="*/ 310 h 310"/>
                <a:gd name="T6" fmla="*/ 232 w 301"/>
                <a:gd name="T7" fmla="*/ 127 h 310"/>
                <a:gd name="T8" fmla="*/ 236 w 301"/>
                <a:gd name="T9" fmla="*/ 92 h 310"/>
                <a:gd name="T10" fmla="*/ 189 w 301"/>
                <a:gd name="T11" fmla="*/ 45 h 310"/>
                <a:gd name="T12" fmla="*/ 98 w 301"/>
                <a:gd name="T13" fmla="*/ 139 h 310"/>
                <a:gd name="T14" fmla="*/ 61 w 301"/>
                <a:gd name="T15" fmla="*/ 310 h 310"/>
                <a:gd name="T16" fmla="*/ 0 w 301"/>
                <a:gd name="T17" fmla="*/ 310 h 310"/>
                <a:gd name="T18" fmla="*/ 49 w 301"/>
                <a:gd name="T19" fmla="*/ 76 h 310"/>
                <a:gd name="T20" fmla="*/ 61 w 301"/>
                <a:gd name="T21" fmla="*/ 7 h 310"/>
                <a:gd name="T22" fmla="*/ 118 w 301"/>
                <a:gd name="T23" fmla="*/ 7 h 310"/>
                <a:gd name="T24" fmla="*/ 109 w 301"/>
                <a:gd name="T25" fmla="*/ 61 h 310"/>
                <a:gd name="T26" fmla="*/ 218 w 301"/>
                <a:gd name="T27" fmla="*/ 0 h 310"/>
                <a:gd name="T28" fmla="*/ 301 w 301"/>
                <a:gd name="T29" fmla="*/ 77 h 310"/>
                <a:gd name="T30" fmla="*/ 296 w 301"/>
                <a:gd name="T31" fmla="*/ 11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1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Freeform 7"/>
            <p:cNvSpPr>
              <a:spLocks noEditPoints="1"/>
            </p:cNvSpPr>
            <p:nvPr userDrawn="1"/>
          </p:nvSpPr>
          <p:spPr bwMode="auto">
            <a:xfrm>
              <a:off x="2766" y="923"/>
              <a:ext cx="98" cy="102"/>
            </a:xfrm>
            <a:custGeom>
              <a:avLst/>
              <a:gdLst>
                <a:gd name="T0" fmla="*/ 119 w 305"/>
                <a:gd name="T1" fmla="*/ 317 h 317"/>
                <a:gd name="T2" fmla="*/ 0 w 305"/>
                <a:gd name="T3" fmla="*/ 208 h 317"/>
                <a:gd name="T4" fmla="*/ 186 w 305"/>
                <a:gd name="T5" fmla="*/ 0 h 317"/>
                <a:gd name="T6" fmla="*/ 305 w 305"/>
                <a:gd name="T7" fmla="*/ 109 h 317"/>
                <a:gd name="T8" fmla="*/ 119 w 305"/>
                <a:gd name="T9" fmla="*/ 317 h 317"/>
                <a:gd name="T10" fmla="*/ 173 w 305"/>
                <a:gd name="T11" fmla="*/ 45 h 317"/>
                <a:gd name="T12" fmla="*/ 64 w 305"/>
                <a:gd name="T13" fmla="*/ 197 h 317"/>
                <a:gd name="T14" fmla="*/ 129 w 305"/>
                <a:gd name="T15" fmla="*/ 272 h 317"/>
                <a:gd name="T16" fmla="*/ 241 w 305"/>
                <a:gd name="T17" fmla="*/ 121 h 317"/>
                <a:gd name="T18" fmla="*/ 173 w 305"/>
                <a:gd name="T1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17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5" name="Freeform 8"/>
            <p:cNvSpPr>
              <a:spLocks/>
            </p:cNvSpPr>
            <p:nvPr userDrawn="1"/>
          </p:nvSpPr>
          <p:spPr bwMode="auto">
            <a:xfrm>
              <a:off x="2869" y="926"/>
              <a:ext cx="150" cy="97"/>
            </a:xfrm>
            <a:custGeom>
              <a:avLst/>
              <a:gdLst>
                <a:gd name="T0" fmla="*/ 101 w 150"/>
                <a:gd name="T1" fmla="*/ 97 h 97"/>
                <a:gd name="T2" fmla="*/ 77 w 150"/>
                <a:gd name="T3" fmla="*/ 97 h 97"/>
                <a:gd name="T4" fmla="*/ 72 w 150"/>
                <a:gd name="T5" fmla="*/ 16 h 97"/>
                <a:gd name="T6" fmla="*/ 33 w 150"/>
                <a:gd name="T7" fmla="*/ 97 h 97"/>
                <a:gd name="T8" fmla="*/ 9 w 150"/>
                <a:gd name="T9" fmla="*/ 97 h 97"/>
                <a:gd name="T10" fmla="*/ 0 w 150"/>
                <a:gd name="T11" fmla="*/ 0 h 97"/>
                <a:gd name="T12" fmla="*/ 20 w 150"/>
                <a:gd name="T13" fmla="*/ 0 h 97"/>
                <a:gd name="T14" fmla="*/ 25 w 150"/>
                <a:gd name="T15" fmla="*/ 80 h 97"/>
                <a:gd name="T16" fmla="*/ 63 w 150"/>
                <a:gd name="T17" fmla="*/ 0 h 97"/>
                <a:gd name="T18" fmla="*/ 86 w 150"/>
                <a:gd name="T19" fmla="*/ 0 h 97"/>
                <a:gd name="T20" fmla="*/ 92 w 150"/>
                <a:gd name="T21" fmla="*/ 80 h 97"/>
                <a:gd name="T22" fmla="*/ 130 w 150"/>
                <a:gd name="T23" fmla="*/ 0 h 97"/>
                <a:gd name="T24" fmla="*/ 150 w 150"/>
                <a:gd name="T25" fmla="*/ 0 h 97"/>
                <a:gd name="T26" fmla="*/ 101 w 150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97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6" name="Freeform 9"/>
            <p:cNvSpPr>
              <a:spLocks noEditPoints="1"/>
            </p:cNvSpPr>
            <p:nvPr userDrawn="1"/>
          </p:nvSpPr>
          <p:spPr bwMode="auto">
            <a:xfrm>
              <a:off x="3005" y="923"/>
              <a:ext cx="100" cy="102"/>
            </a:xfrm>
            <a:custGeom>
              <a:avLst/>
              <a:gdLst>
                <a:gd name="T0" fmla="*/ 275 w 314"/>
                <a:gd name="T1" fmla="*/ 188 h 317"/>
                <a:gd name="T2" fmla="*/ 258 w 314"/>
                <a:gd name="T3" fmla="*/ 310 h 317"/>
                <a:gd name="T4" fmla="*/ 196 w 314"/>
                <a:gd name="T5" fmla="*/ 310 h 317"/>
                <a:gd name="T6" fmla="*/ 207 w 314"/>
                <a:gd name="T7" fmla="*/ 234 h 317"/>
                <a:gd name="T8" fmla="*/ 86 w 314"/>
                <a:gd name="T9" fmla="*/ 317 h 317"/>
                <a:gd name="T10" fmla="*/ 0 w 314"/>
                <a:gd name="T11" fmla="*/ 221 h 317"/>
                <a:gd name="T12" fmla="*/ 226 w 314"/>
                <a:gd name="T13" fmla="*/ 0 h 317"/>
                <a:gd name="T14" fmla="*/ 314 w 314"/>
                <a:gd name="T15" fmla="*/ 12 h 317"/>
                <a:gd name="T16" fmla="*/ 275 w 314"/>
                <a:gd name="T17" fmla="*/ 188 h 317"/>
                <a:gd name="T18" fmla="*/ 213 w 314"/>
                <a:gd name="T19" fmla="*/ 45 h 317"/>
                <a:gd name="T20" fmla="*/ 65 w 314"/>
                <a:gd name="T21" fmla="*/ 214 h 317"/>
                <a:gd name="T22" fmla="*/ 112 w 314"/>
                <a:gd name="T23" fmla="*/ 272 h 317"/>
                <a:gd name="T24" fmla="*/ 225 w 314"/>
                <a:gd name="T25" fmla="*/ 133 h 317"/>
                <a:gd name="T26" fmla="*/ 244 w 314"/>
                <a:gd name="T27" fmla="*/ 49 h 317"/>
                <a:gd name="T28" fmla="*/ 213 w 314"/>
                <a:gd name="T2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317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7" name="Freeform 10"/>
            <p:cNvSpPr>
              <a:spLocks noEditPoints="1"/>
            </p:cNvSpPr>
            <p:nvPr userDrawn="1"/>
          </p:nvSpPr>
          <p:spPr bwMode="auto">
            <a:xfrm>
              <a:off x="2761" y="1040"/>
              <a:ext cx="115" cy="119"/>
            </a:xfrm>
            <a:custGeom>
              <a:avLst/>
              <a:gdLst>
                <a:gd name="T0" fmla="*/ 106 w 361"/>
                <a:gd name="T1" fmla="*/ 214 h 374"/>
                <a:gd name="T2" fmla="*/ 101 w 361"/>
                <a:gd name="T3" fmla="*/ 248 h 374"/>
                <a:gd name="T4" fmla="*/ 183 w 361"/>
                <a:gd name="T5" fmla="*/ 315 h 374"/>
                <a:gd name="T6" fmla="*/ 293 w 361"/>
                <a:gd name="T7" fmla="*/ 282 h 374"/>
                <a:gd name="T8" fmla="*/ 290 w 361"/>
                <a:gd name="T9" fmla="*/ 346 h 374"/>
                <a:gd name="T10" fmla="*/ 152 w 361"/>
                <a:gd name="T11" fmla="*/ 374 h 374"/>
                <a:gd name="T12" fmla="*/ 0 w 361"/>
                <a:gd name="T13" fmla="*/ 252 h 374"/>
                <a:gd name="T14" fmla="*/ 236 w 361"/>
                <a:gd name="T15" fmla="*/ 0 h 374"/>
                <a:gd name="T16" fmla="*/ 361 w 361"/>
                <a:gd name="T17" fmla="*/ 86 h 374"/>
                <a:gd name="T18" fmla="*/ 106 w 361"/>
                <a:gd name="T19" fmla="*/ 214 h 374"/>
                <a:gd name="T20" fmla="*/ 228 w 361"/>
                <a:gd name="T21" fmla="*/ 58 h 374"/>
                <a:gd name="T22" fmla="*/ 116 w 361"/>
                <a:gd name="T23" fmla="*/ 161 h 374"/>
                <a:gd name="T24" fmla="*/ 271 w 361"/>
                <a:gd name="T25" fmla="*/ 93 h 374"/>
                <a:gd name="T26" fmla="*/ 228 w 361"/>
                <a:gd name="T27" fmla="*/ 5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374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8" name="Freeform 11"/>
            <p:cNvSpPr>
              <a:spLocks/>
            </p:cNvSpPr>
            <p:nvPr userDrawn="1"/>
          </p:nvSpPr>
          <p:spPr bwMode="auto">
            <a:xfrm>
              <a:off x="2871" y="1039"/>
              <a:ext cx="96" cy="118"/>
            </a:xfrm>
            <a:custGeom>
              <a:avLst/>
              <a:gdLst>
                <a:gd name="T0" fmla="*/ 277 w 300"/>
                <a:gd name="T1" fmla="*/ 94 h 367"/>
                <a:gd name="T2" fmla="*/ 248 w 300"/>
                <a:gd name="T3" fmla="*/ 89 h 367"/>
                <a:gd name="T4" fmla="*/ 134 w 300"/>
                <a:gd name="T5" fmla="*/ 209 h 367"/>
                <a:gd name="T6" fmla="*/ 100 w 300"/>
                <a:gd name="T7" fmla="*/ 367 h 367"/>
                <a:gd name="T8" fmla="*/ 0 w 300"/>
                <a:gd name="T9" fmla="*/ 367 h 367"/>
                <a:gd name="T10" fmla="*/ 60 w 300"/>
                <a:gd name="T11" fmla="*/ 88 h 367"/>
                <a:gd name="T12" fmla="*/ 74 w 300"/>
                <a:gd name="T13" fmla="*/ 9 h 367"/>
                <a:gd name="T14" fmla="*/ 168 w 300"/>
                <a:gd name="T15" fmla="*/ 9 h 367"/>
                <a:gd name="T16" fmla="*/ 154 w 300"/>
                <a:gd name="T17" fmla="*/ 82 h 367"/>
                <a:gd name="T18" fmla="*/ 272 w 300"/>
                <a:gd name="T19" fmla="*/ 0 h 367"/>
                <a:gd name="T20" fmla="*/ 300 w 300"/>
                <a:gd name="T21" fmla="*/ 4 h 367"/>
                <a:gd name="T22" fmla="*/ 277 w 300"/>
                <a:gd name="T23" fmla="*/ 9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67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" name="Freeform 12"/>
            <p:cNvSpPr>
              <a:spLocks noEditPoints="1"/>
            </p:cNvSpPr>
            <p:nvPr userDrawn="1"/>
          </p:nvSpPr>
          <p:spPr bwMode="auto">
            <a:xfrm>
              <a:off x="2951" y="1039"/>
              <a:ext cx="128" cy="120"/>
            </a:xfrm>
            <a:custGeom>
              <a:avLst/>
              <a:gdLst>
                <a:gd name="T0" fmla="*/ 353 w 402"/>
                <a:gd name="T1" fmla="*/ 239 h 375"/>
                <a:gd name="T2" fmla="*/ 336 w 402"/>
                <a:gd name="T3" fmla="*/ 367 h 375"/>
                <a:gd name="T4" fmla="*/ 235 w 402"/>
                <a:gd name="T5" fmla="*/ 367 h 375"/>
                <a:gd name="T6" fmla="*/ 248 w 402"/>
                <a:gd name="T7" fmla="*/ 282 h 375"/>
                <a:gd name="T8" fmla="*/ 110 w 402"/>
                <a:gd name="T9" fmla="*/ 375 h 375"/>
                <a:gd name="T10" fmla="*/ 0 w 402"/>
                <a:gd name="T11" fmla="*/ 260 h 375"/>
                <a:gd name="T12" fmla="*/ 282 w 402"/>
                <a:gd name="T13" fmla="*/ 0 h 375"/>
                <a:gd name="T14" fmla="*/ 402 w 402"/>
                <a:gd name="T15" fmla="*/ 16 h 375"/>
                <a:gd name="T16" fmla="*/ 353 w 402"/>
                <a:gd name="T17" fmla="*/ 239 h 375"/>
                <a:gd name="T18" fmla="*/ 263 w 402"/>
                <a:gd name="T19" fmla="*/ 66 h 375"/>
                <a:gd name="T20" fmla="*/ 105 w 402"/>
                <a:gd name="T21" fmla="*/ 250 h 375"/>
                <a:gd name="T22" fmla="*/ 154 w 402"/>
                <a:gd name="T23" fmla="*/ 308 h 375"/>
                <a:gd name="T24" fmla="*/ 273 w 402"/>
                <a:gd name="T25" fmla="*/ 154 h 375"/>
                <a:gd name="T26" fmla="*/ 292 w 402"/>
                <a:gd name="T27" fmla="*/ 71 h 375"/>
                <a:gd name="T28" fmla="*/ 263 w 402"/>
                <a:gd name="T29" fmla="*/ 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375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" name="Freeform 13"/>
            <p:cNvSpPr>
              <a:spLocks/>
            </p:cNvSpPr>
            <p:nvPr userDrawn="1"/>
          </p:nvSpPr>
          <p:spPr bwMode="auto">
            <a:xfrm>
              <a:off x="2470" y="1295"/>
              <a:ext cx="51" cy="70"/>
            </a:xfrm>
            <a:custGeom>
              <a:avLst/>
              <a:gdLst>
                <a:gd name="T0" fmla="*/ 20 w 51"/>
                <a:gd name="T1" fmla="*/ 7 h 70"/>
                <a:gd name="T2" fmla="*/ 0 w 51"/>
                <a:gd name="T3" fmla="*/ 7 h 70"/>
                <a:gd name="T4" fmla="*/ 1 w 51"/>
                <a:gd name="T5" fmla="*/ 0 h 70"/>
                <a:gd name="T6" fmla="*/ 51 w 51"/>
                <a:gd name="T7" fmla="*/ 0 h 70"/>
                <a:gd name="T8" fmla="*/ 49 w 51"/>
                <a:gd name="T9" fmla="*/ 7 h 70"/>
                <a:gd name="T10" fmla="*/ 29 w 51"/>
                <a:gd name="T11" fmla="*/ 7 h 70"/>
                <a:gd name="T12" fmla="*/ 17 w 51"/>
                <a:gd name="T13" fmla="*/ 70 h 70"/>
                <a:gd name="T14" fmla="*/ 8 w 51"/>
                <a:gd name="T15" fmla="*/ 70 h 70"/>
                <a:gd name="T16" fmla="*/ 20 w 51"/>
                <a:gd name="T1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7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" name="Freeform 14"/>
            <p:cNvSpPr>
              <a:spLocks/>
            </p:cNvSpPr>
            <p:nvPr userDrawn="1"/>
          </p:nvSpPr>
          <p:spPr bwMode="auto">
            <a:xfrm>
              <a:off x="2515" y="1315"/>
              <a:ext cx="70" cy="50"/>
            </a:xfrm>
            <a:custGeom>
              <a:avLst/>
              <a:gdLst>
                <a:gd name="T0" fmla="*/ 27 w 219"/>
                <a:gd name="T1" fmla="*/ 0 h 157"/>
                <a:gd name="T2" fmla="*/ 32 w 219"/>
                <a:gd name="T3" fmla="*/ 88 h 157"/>
                <a:gd name="T4" fmla="*/ 33 w 219"/>
                <a:gd name="T5" fmla="*/ 131 h 157"/>
                <a:gd name="T6" fmla="*/ 34 w 219"/>
                <a:gd name="T7" fmla="*/ 131 h 157"/>
                <a:gd name="T8" fmla="*/ 51 w 219"/>
                <a:gd name="T9" fmla="*/ 91 h 157"/>
                <a:gd name="T10" fmla="*/ 98 w 219"/>
                <a:gd name="T11" fmla="*/ 0 h 157"/>
                <a:gd name="T12" fmla="*/ 121 w 219"/>
                <a:gd name="T13" fmla="*/ 0 h 157"/>
                <a:gd name="T14" fmla="*/ 131 w 219"/>
                <a:gd name="T15" fmla="*/ 90 h 157"/>
                <a:gd name="T16" fmla="*/ 134 w 219"/>
                <a:gd name="T17" fmla="*/ 131 h 157"/>
                <a:gd name="T18" fmla="*/ 134 w 219"/>
                <a:gd name="T19" fmla="*/ 131 h 157"/>
                <a:gd name="T20" fmla="*/ 149 w 219"/>
                <a:gd name="T21" fmla="*/ 91 h 157"/>
                <a:gd name="T22" fmla="*/ 192 w 219"/>
                <a:gd name="T23" fmla="*/ 0 h 157"/>
                <a:gd name="T24" fmla="*/ 219 w 219"/>
                <a:gd name="T25" fmla="*/ 0 h 157"/>
                <a:gd name="T26" fmla="*/ 142 w 219"/>
                <a:gd name="T27" fmla="*/ 157 h 157"/>
                <a:gd name="T28" fmla="*/ 116 w 219"/>
                <a:gd name="T29" fmla="*/ 157 h 157"/>
                <a:gd name="T30" fmla="*/ 106 w 219"/>
                <a:gd name="T31" fmla="*/ 72 h 157"/>
                <a:gd name="T32" fmla="*/ 104 w 219"/>
                <a:gd name="T33" fmla="*/ 30 h 157"/>
                <a:gd name="T34" fmla="*/ 103 w 219"/>
                <a:gd name="T35" fmla="*/ 30 h 157"/>
                <a:gd name="T36" fmla="*/ 85 w 219"/>
                <a:gd name="T37" fmla="*/ 71 h 157"/>
                <a:gd name="T38" fmla="*/ 40 w 219"/>
                <a:gd name="T39" fmla="*/ 157 h 157"/>
                <a:gd name="T40" fmla="*/ 15 w 219"/>
                <a:gd name="T41" fmla="*/ 157 h 157"/>
                <a:gd name="T42" fmla="*/ 0 w 219"/>
                <a:gd name="T43" fmla="*/ 0 h 157"/>
                <a:gd name="T44" fmla="*/ 27 w 219"/>
                <a:gd name="T4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57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15"/>
            <p:cNvSpPr>
              <a:spLocks noEditPoints="1"/>
            </p:cNvSpPr>
            <p:nvPr userDrawn="1"/>
          </p:nvSpPr>
          <p:spPr bwMode="auto">
            <a:xfrm>
              <a:off x="2585" y="1313"/>
              <a:ext cx="48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7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4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16"/>
            <p:cNvSpPr>
              <a:spLocks noEditPoints="1"/>
            </p:cNvSpPr>
            <p:nvPr userDrawn="1"/>
          </p:nvSpPr>
          <p:spPr bwMode="auto">
            <a:xfrm>
              <a:off x="2624" y="1295"/>
              <a:ext cx="36" cy="92"/>
            </a:xfrm>
            <a:custGeom>
              <a:avLst/>
              <a:gdLst>
                <a:gd name="T0" fmla="*/ 104 w 114"/>
                <a:gd name="T1" fmla="*/ 62 h 288"/>
                <a:gd name="T2" fmla="*/ 74 w 114"/>
                <a:gd name="T3" fmla="*/ 219 h 288"/>
                <a:gd name="T4" fmla="*/ 54 w 114"/>
                <a:gd name="T5" fmla="*/ 272 h 288"/>
                <a:gd name="T6" fmla="*/ 18 w 114"/>
                <a:gd name="T7" fmla="*/ 288 h 288"/>
                <a:gd name="T8" fmla="*/ 0 w 114"/>
                <a:gd name="T9" fmla="*/ 286 h 288"/>
                <a:gd name="T10" fmla="*/ 3 w 114"/>
                <a:gd name="T11" fmla="*/ 264 h 288"/>
                <a:gd name="T12" fmla="*/ 15 w 114"/>
                <a:gd name="T13" fmla="*/ 266 h 288"/>
                <a:gd name="T14" fmla="*/ 46 w 114"/>
                <a:gd name="T15" fmla="*/ 225 h 288"/>
                <a:gd name="T16" fmla="*/ 77 w 114"/>
                <a:gd name="T17" fmla="*/ 62 h 288"/>
                <a:gd name="T18" fmla="*/ 104 w 114"/>
                <a:gd name="T19" fmla="*/ 62 h 288"/>
                <a:gd name="T20" fmla="*/ 80 w 114"/>
                <a:gd name="T21" fmla="*/ 18 h 288"/>
                <a:gd name="T22" fmla="*/ 98 w 114"/>
                <a:gd name="T23" fmla="*/ 0 h 288"/>
                <a:gd name="T24" fmla="*/ 114 w 114"/>
                <a:gd name="T25" fmla="*/ 17 h 288"/>
                <a:gd name="T26" fmla="*/ 96 w 114"/>
                <a:gd name="T27" fmla="*/ 35 h 288"/>
                <a:gd name="T28" fmla="*/ 80 w 114"/>
                <a:gd name="T29" fmla="*/ 1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88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17"/>
            <p:cNvSpPr>
              <a:spLocks noEditPoints="1"/>
            </p:cNvSpPr>
            <p:nvPr userDrawn="1"/>
          </p:nvSpPr>
          <p:spPr bwMode="auto">
            <a:xfrm>
              <a:off x="2662" y="1313"/>
              <a:ext cx="42" cy="53"/>
            </a:xfrm>
            <a:custGeom>
              <a:avLst/>
              <a:gdLst>
                <a:gd name="T0" fmla="*/ 112 w 133"/>
                <a:gd name="T1" fmla="*/ 152 h 165"/>
                <a:gd name="T2" fmla="*/ 60 w 133"/>
                <a:gd name="T3" fmla="*/ 165 h 165"/>
                <a:gd name="T4" fmla="*/ 0 w 133"/>
                <a:gd name="T5" fmla="*/ 102 h 165"/>
                <a:gd name="T6" fmla="*/ 86 w 133"/>
                <a:gd name="T7" fmla="*/ 0 h 165"/>
                <a:gd name="T8" fmla="*/ 133 w 133"/>
                <a:gd name="T9" fmla="*/ 41 h 165"/>
                <a:gd name="T10" fmla="*/ 28 w 133"/>
                <a:gd name="T11" fmla="*/ 92 h 165"/>
                <a:gd name="T12" fmla="*/ 31 w 133"/>
                <a:gd name="T13" fmla="*/ 122 h 165"/>
                <a:gd name="T14" fmla="*/ 66 w 133"/>
                <a:gd name="T15" fmla="*/ 143 h 165"/>
                <a:gd name="T16" fmla="*/ 109 w 133"/>
                <a:gd name="T17" fmla="*/ 132 h 165"/>
                <a:gd name="T18" fmla="*/ 112 w 133"/>
                <a:gd name="T19" fmla="*/ 152 h 165"/>
                <a:gd name="T20" fmla="*/ 82 w 133"/>
                <a:gd name="T21" fmla="*/ 21 h 165"/>
                <a:gd name="T22" fmla="*/ 31 w 133"/>
                <a:gd name="T23" fmla="*/ 71 h 165"/>
                <a:gd name="T24" fmla="*/ 107 w 133"/>
                <a:gd name="T25" fmla="*/ 42 h 165"/>
                <a:gd name="T26" fmla="*/ 82 w 133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165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18"/>
            <p:cNvSpPr>
              <a:spLocks/>
            </p:cNvSpPr>
            <p:nvPr userDrawn="1"/>
          </p:nvSpPr>
          <p:spPr bwMode="auto">
            <a:xfrm>
              <a:off x="2727" y="1313"/>
              <a:ext cx="76" cy="52"/>
            </a:xfrm>
            <a:custGeom>
              <a:avLst/>
              <a:gdLst>
                <a:gd name="T0" fmla="*/ 0 w 237"/>
                <a:gd name="T1" fmla="*/ 161 h 161"/>
                <a:gd name="T2" fmla="*/ 22 w 237"/>
                <a:gd name="T3" fmla="*/ 50 h 161"/>
                <a:gd name="T4" fmla="*/ 29 w 237"/>
                <a:gd name="T5" fmla="*/ 4 h 161"/>
                <a:gd name="T6" fmla="*/ 53 w 237"/>
                <a:gd name="T7" fmla="*/ 4 h 161"/>
                <a:gd name="T8" fmla="*/ 48 w 237"/>
                <a:gd name="T9" fmla="*/ 34 h 161"/>
                <a:gd name="T10" fmla="*/ 49 w 237"/>
                <a:gd name="T11" fmla="*/ 34 h 161"/>
                <a:gd name="T12" fmla="*/ 105 w 237"/>
                <a:gd name="T13" fmla="*/ 0 h 161"/>
                <a:gd name="T14" fmla="*/ 141 w 237"/>
                <a:gd name="T15" fmla="*/ 35 h 161"/>
                <a:gd name="T16" fmla="*/ 199 w 237"/>
                <a:gd name="T17" fmla="*/ 0 h 161"/>
                <a:gd name="T18" fmla="*/ 237 w 237"/>
                <a:gd name="T19" fmla="*/ 42 h 161"/>
                <a:gd name="T20" fmla="*/ 235 w 237"/>
                <a:gd name="T21" fmla="*/ 68 h 161"/>
                <a:gd name="T22" fmla="*/ 217 w 237"/>
                <a:gd name="T23" fmla="*/ 161 h 161"/>
                <a:gd name="T24" fmla="*/ 191 w 237"/>
                <a:gd name="T25" fmla="*/ 161 h 161"/>
                <a:gd name="T26" fmla="*/ 208 w 237"/>
                <a:gd name="T27" fmla="*/ 71 h 161"/>
                <a:gd name="T28" fmla="*/ 210 w 237"/>
                <a:gd name="T29" fmla="*/ 50 h 161"/>
                <a:gd name="T30" fmla="*/ 186 w 237"/>
                <a:gd name="T31" fmla="*/ 23 h 161"/>
                <a:gd name="T32" fmla="*/ 137 w 237"/>
                <a:gd name="T33" fmla="*/ 81 h 161"/>
                <a:gd name="T34" fmla="*/ 122 w 237"/>
                <a:gd name="T35" fmla="*/ 161 h 161"/>
                <a:gd name="T36" fmla="*/ 96 w 237"/>
                <a:gd name="T37" fmla="*/ 161 h 161"/>
                <a:gd name="T38" fmla="*/ 113 w 237"/>
                <a:gd name="T39" fmla="*/ 69 h 161"/>
                <a:gd name="T40" fmla="*/ 115 w 237"/>
                <a:gd name="T41" fmla="*/ 50 h 161"/>
                <a:gd name="T42" fmla="*/ 92 w 237"/>
                <a:gd name="T43" fmla="*/ 23 h 161"/>
                <a:gd name="T44" fmla="*/ 41 w 237"/>
                <a:gd name="T45" fmla="*/ 82 h 161"/>
                <a:gd name="T46" fmla="*/ 27 w 237"/>
                <a:gd name="T47" fmla="*/ 161 h 161"/>
                <a:gd name="T48" fmla="*/ 0 w 237"/>
                <a:gd name="T4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161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9"/>
            <p:cNvSpPr>
              <a:spLocks noEditPoints="1"/>
            </p:cNvSpPr>
            <p:nvPr userDrawn="1"/>
          </p:nvSpPr>
          <p:spPr bwMode="auto">
            <a:xfrm>
              <a:off x="2812" y="1313"/>
              <a:ext cx="48" cy="53"/>
            </a:xfrm>
            <a:custGeom>
              <a:avLst/>
              <a:gdLst>
                <a:gd name="T0" fmla="*/ 148 w 148"/>
                <a:gd name="T1" fmla="*/ 66 h 165"/>
                <a:gd name="T2" fmla="*/ 61 w 148"/>
                <a:gd name="T3" fmla="*/ 165 h 165"/>
                <a:gd name="T4" fmla="*/ 0 w 148"/>
                <a:gd name="T5" fmla="*/ 100 h 165"/>
                <a:gd name="T6" fmla="*/ 87 w 148"/>
                <a:gd name="T7" fmla="*/ 0 h 165"/>
                <a:gd name="T8" fmla="*/ 148 w 148"/>
                <a:gd name="T9" fmla="*/ 66 h 165"/>
                <a:gd name="T10" fmla="*/ 28 w 148"/>
                <a:gd name="T11" fmla="*/ 99 h 165"/>
                <a:gd name="T12" fmla="*/ 65 w 148"/>
                <a:gd name="T13" fmla="*/ 144 h 165"/>
                <a:gd name="T14" fmla="*/ 121 w 148"/>
                <a:gd name="T15" fmla="*/ 66 h 165"/>
                <a:gd name="T16" fmla="*/ 84 w 148"/>
                <a:gd name="T17" fmla="*/ 22 h 165"/>
                <a:gd name="T18" fmla="*/ 28 w 148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65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20"/>
            <p:cNvSpPr>
              <a:spLocks/>
            </p:cNvSpPr>
            <p:nvPr userDrawn="1"/>
          </p:nvSpPr>
          <p:spPr bwMode="auto">
            <a:xfrm>
              <a:off x="2867" y="1314"/>
              <a:ext cx="41" cy="52"/>
            </a:xfrm>
            <a:custGeom>
              <a:avLst/>
              <a:gdLst>
                <a:gd name="T0" fmla="*/ 106 w 129"/>
                <a:gd name="T1" fmla="*/ 154 h 164"/>
                <a:gd name="T2" fmla="*/ 60 w 129"/>
                <a:gd name="T3" fmla="*/ 164 h 164"/>
                <a:gd name="T4" fmla="*/ 0 w 129"/>
                <a:gd name="T5" fmla="*/ 103 h 164"/>
                <a:gd name="T6" fmla="*/ 96 w 129"/>
                <a:gd name="T7" fmla="*/ 0 h 164"/>
                <a:gd name="T8" fmla="*/ 129 w 129"/>
                <a:gd name="T9" fmla="*/ 6 h 164"/>
                <a:gd name="T10" fmla="*/ 121 w 129"/>
                <a:gd name="T11" fmla="*/ 28 h 164"/>
                <a:gd name="T12" fmla="*/ 94 w 129"/>
                <a:gd name="T13" fmla="*/ 22 h 164"/>
                <a:gd name="T14" fmla="*/ 28 w 129"/>
                <a:gd name="T15" fmla="*/ 100 h 164"/>
                <a:gd name="T16" fmla="*/ 67 w 129"/>
                <a:gd name="T17" fmla="*/ 142 h 164"/>
                <a:gd name="T18" fmla="*/ 103 w 129"/>
                <a:gd name="T19" fmla="*/ 133 h 164"/>
                <a:gd name="T20" fmla="*/ 106 w 129"/>
                <a:gd name="T21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64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21"/>
            <p:cNvSpPr>
              <a:spLocks/>
            </p:cNvSpPr>
            <p:nvPr userDrawn="1"/>
          </p:nvSpPr>
          <p:spPr bwMode="auto">
            <a:xfrm>
              <a:off x="2910" y="1313"/>
              <a:ext cx="47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22"/>
            <p:cNvSpPr>
              <a:spLocks noEditPoints="1"/>
            </p:cNvSpPr>
            <p:nvPr userDrawn="1"/>
          </p:nvSpPr>
          <p:spPr bwMode="auto">
            <a:xfrm>
              <a:off x="2966" y="1313"/>
              <a:ext cx="42" cy="53"/>
            </a:xfrm>
            <a:custGeom>
              <a:avLst/>
              <a:gdLst>
                <a:gd name="T0" fmla="*/ 112 w 132"/>
                <a:gd name="T1" fmla="*/ 152 h 165"/>
                <a:gd name="T2" fmla="*/ 60 w 132"/>
                <a:gd name="T3" fmla="*/ 165 h 165"/>
                <a:gd name="T4" fmla="*/ 0 w 132"/>
                <a:gd name="T5" fmla="*/ 102 h 165"/>
                <a:gd name="T6" fmla="*/ 86 w 132"/>
                <a:gd name="T7" fmla="*/ 0 h 165"/>
                <a:gd name="T8" fmla="*/ 132 w 132"/>
                <a:gd name="T9" fmla="*/ 41 h 165"/>
                <a:gd name="T10" fmla="*/ 28 w 132"/>
                <a:gd name="T11" fmla="*/ 92 h 165"/>
                <a:gd name="T12" fmla="*/ 31 w 132"/>
                <a:gd name="T13" fmla="*/ 122 h 165"/>
                <a:gd name="T14" fmla="*/ 66 w 132"/>
                <a:gd name="T15" fmla="*/ 143 h 165"/>
                <a:gd name="T16" fmla="*/ 108 w 132"/>
                <a:gd name="T17" fmla="*/ 132 h 165"/>
                <a:gd name="T18" fmla="*/ 112 w 132"/>
                <a:gd name="T19" fmla="*/ 152 h 165"/>
                <a:gd name="T20" fmla="*/ 82 w 132"/>
                <a:gd name="T21" fmla="*/ 21 h 165"/>
                <a:gd name="T22" fmla="*/ 31 w 132"/>
                <a:gd name="T23" fmla="*/ 71 h 165"/>
                <a:gd name="T24" fmla="*/ 106 w 132"/>
                <a:gd name="T25" fmla="*/ 42 h 165"/>
                <a:gd name="T26" fmla="*/ 82 w 132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65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23"/>
            <p:cNvSpPr>
              <a:spLocks/>
            </p:cNvSpPr>
            <p:nvPr userDrawn="1"/>
          </p:nvSpPr>
          <p:spPr bwMode="auto">
            <a:xfrm>
              <a:off x="3029" y="1313"/>
              <a:ext cx="36" cy="53"/>
            </a:xfrm>
            <a:custGeom>
              <a:avLst/>
              <a:gdLst>
                <a:gd name="T0" fmla="*/ 8 w 111"/>
                <a:gd name="T1" fmla="*/ 134 h 165"/>
                <a:gd name="T2" fmla="*/ 41 w 111"/>
                <a:gd name="T3" fmla="*/ 144 h 165"/>
                <a:gd name="T4" fmla="*/ 71 w 111"/>
                <a:gd name="T5" fmla="*/ 118 h 165"/>
                <a:gd name="T6" fmla="*/ 50 w 111"/>
                <a:gd name="T7" fmla="*/ 89 h 165"/>
                <a:gd name="T8" fmla="*/ 21 w 111"/>
                <a:gd name="T9" fmla="*/ 49 h 165"/>
                <a:gd name="T10" fmla="*/ 78 w 111"/>
                <a:gd name="T11" fmla="*/ 0 h 165"/>
                <a:gd name="T12" fmla="*/ 111 w 111"/>
                <a:gd name="T13" fmla="*/ 8 h 165"/>
                <a:gd name="T14" fmla="*/ 104 w 111"/>
                <a:gd name="T15" fmla="*/ 29 h 165"/>
                <a:gd name="T16" fmla="*/ 76 w 111"/>
                <a:gd name="T17" fmla="*/ 21 h 165"/>
                <a:gd name="T18" fmla="*/ 48 w 111"/>
                <a:gd name="T19" fmla="*/ 45 h 165"/>
                <a:gd name="T20" fmla="*/ 70 w 111"/>
                <a:gd name="T21" fmla="*/ 72 h 165"/>
                <a:gd name="T22" fmla="*/ 99 w 111"/>
                <a:gd name="T23" fmla="*/ 113 h 165"/>
                <a:gd name="T24" fmla="*/ 39 w 111"/>
                <a:gd name="T25" fmla="*/ 165 h 165"/>
                <a:gd name="T26" fmla="*/ 0 w 111"/>
                <a:gd name="T27" fmla="*/ 154 h 165"/>
                <a:gd name="T28" fmla="*/ 8 w 111"/>
                <a:gd name="T29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65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24"/>
            <p:cNvSpPr>
              <a:spLocks/>
            </p:cNvSpPr>
            <p:nvPr userDrawn="1"/>
          </p:nvSpPr>
          <p:spPr bwMode="auto">
            <a:xfrm>
              <a:off x="3073" y="1301"/>
              <a:ext cx="29" cy="65"/>
            </a:xfrm>
            <a:custGeom>
              <a:avLst/>
              <a:gdLst>
                <a:gd name="T0" fmla="*/ 61 w 91"/>
                <a:gd name="T1" fmla="*/ 0 h 203"/>
                <a:gd name="T2" fmla="*/ 53 w 91"/>
                <a:gd name="T3" fmla="*/ 42 h 203"/>
                <a:gd name="T4" fmla="*/ 91 w 91"/>
                <a:gd name="T5" fmla="*/ 42 h 203"/>
                <a:gd name="T6" fmla="*/ 87 w 91"/>
                <a:gd name="T7" fmla="*/ 63 h 203"/>
                <a:gd name="T8" fmla="*/ 49 w 91"/>
                <a:gd name="T9" fmla="*/ 63 h 203"/>
                <a:gd name="T10" fmla="*/ 34 w 91"/>
                <a:gd name="T11" fmla="*/ 140 h 203"/>
                <a:gd name="T12" fmla="*/ 31 w 91"/>
                <a:gd name="T13" fmla="*/ 165 h 203"/>
                <a:gd name="T14" fmla="*/ 46 w 91"/>
                <a:gd name="T15" fmla="*/ 180 h 203"/>
                <a:gd name="T16" fmla="*/ 59 w 91"/>
                <a:gd name="T17" fmla="*/ 179 h 203"/>
                <a:gd name="T18" fmla="*/ 58 w 91"/>
                <a:gd name="T19" fmla="*/ 200 h 203"/>
                <a:gd name="T20" fmla="*/ 37 w 91"/>
                <a:gd name="T21" fmla="*/ 203 h 203"/>
                <a:gd name="T22" fmla="*/ 4 w 91"/>
                <a:gd name="T23" fmla="*/ 172 h 203"/>
                <a:gd name="T24" fmla="*/ 7 w 91"/>
                <a:gd name="T25" fmla="*/ 143 h 203"/>
                <a:gd name="T26" fmla="*/ 23 w 91"/>
                <a:gd name="T27" fmla="*/ 63 h 203"/>
                <a:gd name="T28" fmla="*/ 0 w 91"/>
                <a:gd name="T29" fmla="*/ 63 h 203"/>
                <a:gd name="T30" fmla="*/ 4 w 91"/>
                <a:gd name="T31" fmla="*/ 42 h 203"/>
                <a:gd name="T32" fmla="*/ 27 w 91"/>
                <a:gd name="T33" fmla="*/ 42 h 203"/>
                <a:gd name="T34" fmla="*/ 33 w 91"/>
                <a:gd name="T35" fmla="*/ 6 h 203"/>
                <a:gd name="T36" fmla="*/ 61 w 91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203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25"/>
            <p:cNvSpPr>
              <a:spLocks/>
            </p:cNvSpPr>
            <p:nvPr userDrawn="1"/>
          </p:nvSpPr>
          <p:spPr bwMode="auto">
            <a:xfrm>
              <a:off x="3103" y="1313"/>
              <a:ext cx="33" cy="52"/>
            </a:xfrm>
            <a:custGeom>
              <a:avLst/>
              <a:gdLst>
                <a:gd name="T0" fmla="*/ 0 w 103"/>
                <a:gd name="T1" fmla="*/ 161 h 161"/>
                <a:gd name="T2" fmla="*/ 19 w 103"/>
                <a:gd name="T3" fmla="*/ 60 h 161"/>
                <a:gd name="T4" fmla="*/ 27 w 103"/>
                <a:gd name="T5" fmla="*/ 4 h 161"/>
                <a:gd name="T6" fmla="*/ 51 w 103"/>
                <a:gd name="T7" fmla="*/ 4 h 161"/>
                <a:gd name="T8" fmla="*/ 46 w 103"/>
                <a:gd name="T9" fmla="*/ 38 h 161"/>
                <a:gd name="T10" fmla="*/ 47 w 103"/>
                <a:gd name="T11" fmla="*/ 38 h 161"/>
                <a:gd name="T12" fmla="*/ 96 w 103"/>
                <a:gd name="T13" fmla="*/ 0 h 161"/>
                <a:gd name="T14" fmla="*/ 103 w 103"/>
                <a:gd name="T15" fmla="*/ 1 h 161"/>
                <a:gd name="T16" fmla="*/ 98 w 103"/>
                <a:gd name="T17" fmla="*/ 28 h 161"/>
                <a:gd name="T18" fmla="*/ 91 w 103"/>
                <a:gd name="T19" fmla="*/ 27 h 161"/>
                <a:gd name="T20" fmla="*/ 40 w 103"/>
                <a:gd name="T21" fmla="*/ 92 h 161"/>
                <a:gd name="T22" fmla="*/ 27 w 103"/>
                <a:gd name="T23" fmla="*/ 161 h 161"/>
                <a:gd name="T24" fmla="*/ 0 w 10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61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26"/>
            <p:cNvSpPr>
              <a:spLocks noEditPoints="1"/>
            </p:cNvSpPr>
            <p:nvPr userDrawn="1"/>
          </p:nvSpPr>
          <p:spPr bwMode="auto">
            <a:xfrm>
              <a:off x="3136" y="1313"/>
              <a:ext cx="47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8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5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27"/>
            <p:cNvSpPr>
              <a:spLocks/>
            </p:cNvSpPr>
            <p:nvPr userDrawn="1"/>
          </p:nvSpPr>
          <p:spPr bwMode="auto">
            <a:xfrm>
              <a:off x="3189" y="1313"/>
              <a:ext cx="48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28"/>
            <p:cNvSpPr>
              <a:spLocks/>
            </p:cNvSpPr>
            <p:nvPr userDrawn="1"/>
          </p:nvSpPr>
          <p:spPr bwMode="auto">
            <a:xfrm>
              <a:off x="3237" y="1315"/>
              <a:ext cx="53" cy="73"/>
            </a:xfrm>
            <a:custGeom>
              <a:avLst/>
              <a:gdLst>
                <a:gd name="T0" fmla="*/ 56 w 165"/>
                <a:gd name="T1" fmla="*/ 0 h 230"/>
                <a:gd name="T2" fmla="*/ 72 w 165"/>
                <a:gd name="T3" fmla="*/ 85 h 230"/>
                <a:gd name="T4" fmla="*/ 79 w 165"/>
                <a:gd name="T5" fmla="*/ 126 h 230"/>
                <a:gd name="T6" fmla="*/ 80 w 165"/>
                <a:gd name="T7" fmla="*/ 126 h 230"/>
                <a:gd name="T8" fmla="*/ 97 w 165"/>
                <a:gd name="T9" fmla="*/ 88 h 230"/>
                <a:gd name="T10" fmla="*/ 137 w 165"/>
                <a:gd name="T11" fmla="*/ 0 h 230"/>
                <a:gd name="T12" fmla="*/ 165 w 165"/>
                <a:gd name="T13" fmla="*/ 0 h 230"/>
                <a:gd name="T14" fmla="*/ 106 w 165"/>
                <a:gd name="T15" fmla="*/ 120 h 230"/>
                <a:gd name="T16" fmla="*/ 52 w 165"/>
                <a:gd name="T17" fmla="*/ 202 h 230"/>
                <a:gd name="T18" fmla="*/ 6 w 165"/>
                <a:gd name="T19" fmla="*/ 230 h 230"/>
                <a:gd name="T20" fmla="*/ 0 w 165"/>
                <a:gd name="T21" fmla="*/ 207 h 230"/>
                <a:gd name="T22" fmla="*/ 29 w 165"/>
                <a:gd name="T23" fmla="*/ 191 h 230"/>
                <a:gd name="T24" fmla="*/ 59 w 165"/>
                <a:gd name="T25" fmla="*/ 155 h 230"/>
                <a:gd name="T26" fmla="*/ 60 w 165"/>
                <a:gd name="T27" fmla="*/ 148 h 230"/>
                <a:gd name="T28" fmla="*/ 28 w 165"/>
                <a:gd name="T29" fmla="*/ 0 h 230"/>
                <a:gd name="T30" fmla="*/ 56 w 165"/>
                <a:gd name="T3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23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81690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zdjecia 3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1" y="1659083"/>
            <a:ext cx="11042874" cy="1537828"/>
          </a:xfrm>
        </p:spPr>
        <p:txBody>
          <a:bodyPr lIns="0" tIns="46800" rIns="0">
            <a:no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33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1" y="6072188"/>
            <a:ext cx="5310018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5" name="Symbol zastępczy tekstu 32"/>
          <p:cNvSpPr>
            <a:spLocks noGrp="1"/>
          </p:cNvSpPr>
          <p:nvPr>
            <p:ph type="body" sz="quarter" idx="14"/>
          </p:nvPr>
        </p:nvSpPr>
        <p:spPr>
          <a:xfrm>
            <a:off x="6309006" y="6072522"/>
            <a:ext cx="5310018" cy="556879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  <a:endParaRPr lang="pl-PL" dirty="0"/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0" y="887413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6" name="Tytuł 1"/>
          <p:cNvSpPr>
            <a:spLocks noGrp="1"/>
          </p:cNvSpPr>
          <p:nvPr>
            <p:ph type="title"/>
          </p:nvPr>
        </p:nvSpPr>
        <p:spPr>
          <a:xfrm>
            <a:off x="2247075" y="152360"/>
            <a:ext cx="7701026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49" name="Symbol zastępczy zawartości 2"/>
          <p:cNvSpPr>
            <a:spLocks noGrp="1"/>
          </p:cNvSpPr>
          <p:nvPr>
            <p:ph sz="half" idx="16"/>
          </p:nvPr>
        </p:nvSpPr>
        <p:spPr>
          <a:xfrm>
            <a:off x="576151" y="3327482"/>
            <a:ext cx="5310018" cy="2654318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sp>
        <p:nvSpPr>
          <p:cNvPr id="51" name="Symbol zastępczy zawartości 2"/>
          <p:cNvSpPr>
            <a:spLocks noGrp="1"/>
          </p:cNvSpPr>
          <p:nvPr>
            <p:ph sz="half" idx="17"/>
          </p:nvPr>
        </p:nvSpPr>
        <p:spPr>
          <a:xfrm>
            <a:off x="6315739" y="3327482"/>
            <a:ext cx="5310018" cy="2654318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82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zdjecia 16x9 i 3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0" y="6072188"/>
            <a:ext cx="7600910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9" name="Symbol zastępczy tekstu 32"/>
          <p:cNvSpPr>
            <a:spLocks noGrp="1"/>
          </p:cNvSpPr>
          <p:nvPr>
            <p:ph type="body" sz="quarter" idx="14"/>
          </p:nvPr>
        </p:nvSpPr>
        <p:spPr>
          <a:xfrm>
            <a:off x="8412392" y="6072522"/>
            <a:ext cx="3206634" cy="556879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  <a:endParaRPr lang="pl-PL" dirty="0"/>
          </a:p>
        </p:txBody>
      </p:sp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151" y="1659083"/>
            <a:ext cx="11042875" cy="1050251"/>
          </a:xfrm>
        </p:spPr>
        <p:txBody>
          <a:bodyPr lIns="0" tIns="46800" rIns="0">
            <a:no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0" y="887413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2247075" y="152360"/>
            <a:ext cx="7701026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1" name="Symbol zastępczy zawartości 2"/>
          <p:cNvSpPr>
            <a:spLocks noGrp="1"/>
          </p:cNvSpPr>
          <p:nvPr>
            <p:ph sz="half" idx="16"/>
          </p:nvPr>
        </p:nvSpPr>
        <p:spPr>
          <a:xfrm>
            <a:off x="8412393" y="2776001"/>
            <a:ext cx="3206634" cy="3205799"/>
          </a:xfrm>
        </p:spPr>
        <p:txBody>
          <a:bodyPr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sp>
        <p:nvSpPr>
          <p:cNvPr id="23" name="Symbol zastępczy zawartości 2"/>
          <p:cNvSpPr>
            <a:spLocks noGrp="1"/>
          </p:cNvSpPr>
          <p:nvPr>
            <p:ph sz="half" idx="17"/>
          </p:nvPr>
        </p:nvSpPr>
        <p:spPr>
          <a:xfrm>
            <a:off x="576150" y="2776001"/>
            <a:ext cx="7600910" cy="3205799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3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no zdjecie 16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0" y="6072188"/>
            <a:ext cx="11042875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6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150" y="887413"/>
            <a:ext cx="11042875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7" name="Tytuł 1"/>
          <p:cNvSpPr>
            <a:spLocks noGrp="1"/>
          </p:cNvSpPr>
          <p:nvPr>
            <p:ph type="title"/>
          </p:nvPr>
        </p:nvSpPr>
        <p:spPr>
          <a:xfrm>
            <a:off x="2247075" y="152360"/>
            <a:ext cx="7701026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1" name="Symbol zastępczy zawartości 2"/>
          <p:cNvSpPr>
            <a:spLocks noGrp="1" noChangeAspect="1"/>
          </p:cNvSpPr>
          <p:nvPr>
            <p:ph sz="half" idx="16"/>
          </p:nvPr>
        </p:nvSpPr>
        <p:spPr>
          <a:xfrm>
            <a:off x="576150" y="1838650"/>
            <a:ext cx="11042875" cy="4140000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64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no zdjecie 3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150" y="6072188"/>
            <a:ext cx="4962852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6097587" y="1832859"/>
            <a:ext cx="5521438" cy="4143141"/>
          </a:xfrm>
        </p:spPr>
        <p:txBody>
          <a:bodyPr lIns="0" tIns="46800" rIns="0">
            <a:no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6097587" y="1022350"/>
            <a:ext cx="5521438" cy="696384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900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2247075" y="152360"/>
            <a:ext cx="7701026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4" name="Symbol zastępczy zawartości 2"/>
          <p:cNvSpPr>
            <a:spLocks noGrp="1"/>
          </p:cNvSpPr>
          <p:nvPr>
            <p:ph sz="half" idx="14"/>
          </p:nvPr>
        </p:nvSpPr>
        <p:spPr>
          <a:xfrm>
            <a:off x="576151" y="1022350"/>
            <a:ext cx="4954939" cy="4953649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888" y="178923"/>
            <a:ext cx="470137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7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759" y="961933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759" y="2426447"/>
            <a:ext cx="10975658" cy="3699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000" marR="0" lvl="0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8000" marR="0" lvl="1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8000" marR="0" lvl="2" indent="-180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6000" marR="0" lvl="3" indent="-25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2000" marR="0" lvl="4" indent="-21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F65A0-8826-5644-98E2-334E216620DC}" type="datetimeFigureOut">
              <a:rPr lang="pl-PL" smtClean="0"/>
              <a:t>04.05.2023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4C744-7EC7-8945-803C-65337F15AC1C}" type="slidenum">
              <a:rPr lang="pl-PL" smtClean="0"/>
              <a:t>‹#›</a:t>
            </a:fld>
            <a:endParaRPr lang="pl-PL"/>
          </a:p>
        </p:txBody>
      </p:sp>
      <p:grpSp>
        <p:nvGrpSpPr>
          <p:cNvPr id="23" name="Grupa 22"/>
          <p:cNvGrpSpPr/>
          <p:nvPr userDrawn="1"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/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19"/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18"/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Prostokąt 28"/>
          <p:cNvSpPr/>
          <p:nvPr userDrawn="1"/>
        </p:nvSpPr>
        <p:spPr>
          <a:xfrm>
            <a:off x="-1" y="6741583"/>
            <a:ext cx="12195175" cy="116417"/>
          </a:xfrm>
          <a:prstGeom prst="rect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829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4" r:id="rId3"/>
    <p:sldLayoutId id="2147483650" r:id="rId4"/>
    <p:sldLayoutId id="2147483651" r:id="rId5"/>
    <p:sldLayoutId id="2147483652" r:id="rId6"/>
    <p:sldLayoutId id="2147483653" r:id="rId7"/>
    <p:sldLayoutId id="2147483670" r:id="rId8"/>
    <p:sldLayoutId id="2147483671" r:id="rId9"/>
    <p:sldLayoutId id="2147483674" r:id="rId10"/>
    <p:sldLayoutId id="2147483672" r:id="rId11"/>
    <p:sldLayoutId id="2147483673" r:id="rId12"/>
    <p:sldLayoutId id="2147483655" r:id="rId13"/>
    <p:sldLayoutId id="2147483668" r:id="rId1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lnSpc>
          <a:spcPct val="85000"/>
        </a:lnSpc>
        <a:spcBef>
          <a:spcPct val="0"/>
        </a:spcBef>
        <a:buNone/>
        <a:defRPr lang="pl-PL" sz="4400" b="1" kern="1200" cap="all" baseline="0" dirty="0">
          <a:solidFill>
            <a:srgbClr val="0B2B76"/>
          </a:solidFill>
          <a:latin typeface="Calibri"/>
          <a:ea typeface="+mn-ea"/>
          <a:cs typeface="+mj-cs"/>
        </a:defRPr>
      </a:lvl1pPr>
    </p:titleStyle>
    <p:bodyStyle>
      <a:lvl1pPr marL="180000" marR="0" indent="-1800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marR="0" indent="-2520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marR="0" indent="-1800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marR="0" indent="-2520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marR="0" indent="-2160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924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/>
              <a:t>Zmiany w Podstawie programowej EDB SP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od </a:t>
            </a:r>
            <a:r>
              <a:rPr lang="pl-PL" sz="4000" dirty="0"/>
              <a:t>roku szkolnego 2022/2023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882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Informacje ogólne</a:t>
            </a:r>
            <a:br>
              <a:rPr lang="pl-PL" dirty="0" smtClean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036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ymbol zastępczy tekstu 37"/>
          <p:cNvSpPr>
            <a:spLocks noGrp="1"/>
          </p:cNvSpPr>
          <p:nvPr>
            <p:ph type="body" sz="quarter" idx="10"/>
          </p:nvPr>
        </p:nvSpPr>
        <p:spPr>
          <a:xfrm>
            <a:off x="576150" y="887413"/>
            <a:ext cx="11042875" cy="902058"/>
          </a:xfrm>
        </p:spPr>
        <p:txBody>
          <a:bodyPr>
            <a:normAutofit lnSpcReduction="10000"/>
          </a:bodyPr>
          <a:lstStyle/>
          <a:p>
            <a:r>
              <a:rPr lang="pl-PL" dirty="0">
                <a:solidFill>
                  <a:schemeClr val="tx1"/>
                </a:solidFill>
              </a:rPr>
              <a:t>Minister Edukacji i Nauki podpisał </a:t>
            </a:r>
            <a:r>
              <a:rPr lang="pl-PL" dirty="0" smtClean="0">
                <a:solidFill>
                  <a:schemeClr val="tx1"/>
                </a:solidFill>
              </a:rPr>
              <a:t>1.08.22 </a:t>
            </a:r>
            <a:r>
              <a:rPr lang="pl-PL" dirty="0">
                <a:solidFill>
                  <a:schemeClr val="tx1"/>
                </a:solidFill>
              </a:rPr>
              <a:t>r. rozporządzenie zmieniające podstawę programową kształcenia ogólnego w zakresie edukacji dla bezpieczeństwa dla szkoły </a:t>
            </a:r>
            <a:r>
              <a:rPr lang="pl-PL" dirty="0" smtClean="0">
                <a:solidFill>
                  <a:schemeClr val="tx1"/>
                </a:solidFill>
              </a:rPr>
              <a:t>podstawowej. Poprzednia podstawa programowa – wprowadzona rozporządzeniem z 14.02.2017 r. – już nie obowiązuje. Zmiany wchodzą w życie </a:t>
            </a:r>
            <a:r>
              <a:rPr lang="pl-PL" dirty="0">
                <a:solidFill>
                  <a:schemeClr val="tx1"/>
                </a:solidFill>
              </a:rPr>
              <a:t>od 1.09.22 r.</a:t>
            </a:r>
          </a:p>
          <a:p>
            <a:endParaRPr lang="pl-PL" dirty="0"/>
          </a:p>
        </p:txBody>
      </p:sp>
      <p:sp>
        <p:nvSpPr>
          <p:cNvPr id="16" name="Tytuł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Informacje ogólne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481780" y="2007979"/>
            <a:ext cx="11137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https</a:t>
            </a:r>
            <a:r>
              <a:rPr lang="pl-PL" sz="1600" dirty="0"/>
              <a:t>://isap.sejm.gov.pl/isap.nsf/DocDetails.xsp?id=WDU20220001717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576150" y="2753032"/>
            <a:ext cx="106719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b="1" u="sng" dirty="0"/>
              <a:t>Rozszerzono zapisy i dodano nowe punkty w </a:t>
            </a:r>
            <a:r>
              <a:rPr lang="pl-PL" sz="1900" b="1" u="sng" dirty="0" smtClean="0"/>
              <a:t>dwóch działach</a:t>
            </a:r>
            <a:r>
              <a:rPr lang="pl-PL" sz="1900" b="1" dirty="0"/>
              <a:t>:</a:t>
            </a:r>
          </a:p>
          <a:p>
            <a:r>
              <a:rPr lang="pl-PL" sz="1900" b="1" dirty="0" smtClean="0"/>
              <a:t>„I</a:t>
            </a:r>
            <a:r>
              <a:rPr lang="pl-PL" sz="1900" b="1" dirty="0"/>
              <a:t>. Rozumienie istoty bezpieczeństwa </a:t>
            </a:r>
            <a:r>
              <a:rPr lang="pl-PL" sz="1900" b="1" dirty="0" smtClean="0"/>
              <a:t>państwa”</a:t>
            </a:r>
            <a:endParaRPr lang="pl-PL" sz="1900" b="1" dirty="0"/>
          </a:p>
          <a:p>
            <a:r>
              <a:rPr lang="pl-PL" sz="1900" b="1" dirty="0" smtClean="0"/>
              <a:t>„III</a:t>
            </a:r>
            <a:r>
              <a:rPr lang="pl-PL" sz="1900" b="1" dirty="0"/>
              <a:t>. Kształtowanie umiejętności z zakresu podstaw pierwszej </a:t>
            </a:r>
            <a:r>
              <a:rPr lang="pl-PL" sz="1900" b="1" dirty="0" smtClean="0"/>
              <a:t>pomocy”.</a:t>
            </a:r>
          </a:p>
          <a:p>
            <a:r>
              <a:rPr lang="pl-PL" sz="1900" b="1" dirty="0"/>
              <a:t/>
            </a:r>
            <a:br>
              <a:rPr lang="pl-PL" sz="1900" b="1" dirty="0"/>
            </a:br>
            <a:r>
              <a:rPr lang="pl-PL" sz="1900" b="1" u="sng" dirty="0" smtClean="0"/>
              <a:t>Usunięto </a:t>
            </a:r>
            <a:r>
              <a:rPr lang="pl-PL" sz="1900" b="1" u="sng" dirty="0"/>
              <a:t>cały dział </a:t>
            </a:r>
            <a:r>
              <a:rPr lang="pl-PL" sz="1900" b="1" u="sng" dirty="0" smtClean="0"/>
              <a:t>„IV</a:t>
            </a:r>
            <a:r>
              <a:rPr lang="pl-PL" sz="1900" b="1" u="sng" dirty="0"/>
              <a:t>. </a:t>
            </a:r>
            <a:r>
              <a:rPr lang="pl-PL" sz="1900" b="1" u="sng" dirty="0" smtClean="0"/>
              <a:t>Kształtowanie postaw indywidualnych i społecznych sprzyjających zdrowiu”, a zamiast </a:t>
            </a:r>
            <a:r>
              <a:rPr lang="pl-PL" sz="1900" b="1" u="sng" dirty="0"/>
              <a:t>niego dodano dział </a:t>
            </a:r>
            <a:r>
              <a:rPr lang="pl-PL" sz="1900" b="1" u="sng" dirty="0" smtClean="0"/>
              <a:t>„IV</a:t>
            </a:r>
            <a:r>
              <a:rPr lang="pl-PL" sz="1900" b="1" u="sng" dirty="0"/>
              <a:t>. Kształtowanie postaw </a:t>
            </a:r>
            <a:r>
              <a:rPr lang="pl-PL" sz="1900" b="1" u="sng" dirty="0" smtClean="0"/>
              <a:t>obronnych”.</a:t>
            </a:r>
            <a:endParaRPr lang="pl-PL" sz="1900" b="1" u="sng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158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Szczegółowe przedstawienie zmian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1526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576149" y="887413"/>
            <a:ext cx="11042875" cy="704321"/>
          </a:xfrm>
        </p:spPr>
        <p:txBody>
          <a:bodyPr/>
          <a:lstStyle/>
          <a:p>
            <a:r>
              <a:rPr lang="pl-PL" dirty="0"/>
              <a:t>Zapisy zmienione</a:t>
            </a:r>
            <a:r>
              <a:rPr lang="pl-PL" dirty="0" smtClean="0"/>
              <a:t> </a:t>
            </a:r>
            <a:r>
              <a:rPr lang="pl-PL" dirty="0"/>
              <a:t>w podstawie programowej 2022 – wymagania szczegółowe </a:t>
            </a:r>
            <a:r>
              <a:rPr lang="pl-PL" dirty="0" smtClean="0"/>
              <a:t>z punktów I </a:t>
            </a:r>
            <a:r>
              <a:rPr lang="pl-PL" dirty="0" err="1" smtClean="0"/>
              <a:t>i</a:t>
            </a:r>
            <a:r>
              <a:rPr lang="pl-PL" dirty="0" smtClean="0"/>
              <a:t> III</a:t>
            </a:r>
            <a:endParaRPr lang="pl-PL" dirty="0"/>
          </a:p>
          <a:p>
            <a:endParaRPr lang="pl-PL" dirty="0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Szczegółowe </a:t>
            </a:r>
            <a:r>
              <a:rPr lang="pl-PL" dirty="0"/>
              <a:t>przedstawienie </a:t>
            </a:r>
            <a:r>
              <a:rPr lang="pl-PL" dirty="0" smtClean="0"/>
              <a:t>zmian</a:t>
            </a:r>
            <a:endParaRPr lang="pl-PL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142942"/>
              </p:ext>
            </p:extLst>
          </p:nvPr>
        </p:nvGraphicFramePr>
        <p:xfrm>
          <a:off x="576149" y="1432552"/>
          <a:ext cx="11042874" cy="4439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0352">
                  <a:extLst>
                    <a:ext uri="{9D8B030D-6E8A-4147-A177-3AD203B41FA5}">
                      <a16:colId xmlns:a16="http://schemas.microsoft.com/office/drawing/2014/main" val="3620231478"/>
                    </a:ext>
                  </a:extLst>
                </a:gridCol>
                <a:gridCol w="5552522">
                  <a:extLst>
                    <a:ext uri="{9D8B030D-6E8A-4147-A177-3AD203B41FA5}">
                      <a16:colId xmlns:a16="http://schemas.microsoft.com/office/drawing/2014/main" val="1608066473"/>
                    </a:ext>
                  </a:extLst>
                </a:gridCol>
              </a:tblGrid>
              <a:tr h="228097">
                <a:tc>
                  <a:txBody>
                    <a:bodyPr/>
                    <a:lstStyle/>
                    <a:p>
                      <a:r>
                        <a:rPr lang="pl-PL" dirty="0" smtClean="0"/>
                        <a:t>Uczeń: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271783"/>
                  </a:ext>
                </a:extLst>
              </a:tr>
              <a:tr h="10892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I.4.	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zna misję Sił Zbrojnych Rzeczypospolitej Polskiej, ich rolę, podstawowe zadania w systemie obronności państwa oraz strukturę organizacyjną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i uzbrojenie.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baseline="0" dirty="0" smtClean="0"/>
                        <a:t>To nowy zapis.</a:t>
                      </a:r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459546"/>
                  </a:ext>
                </a:extLst>
              </a:tr>
              <a:tr h="5968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III.13.f.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wyjaśnia pojęcia złamania, </a:t>
                      </a:r>
                      <a:r>
                        <a:rPr lang="pl-PL" sz="1400" u="none" dirty="0" smtClean="0">
                          <a:effectLst/>
                        </a:rPr>
                        <a:t>skręcenia, zwichnięcia,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>
                          <a:effectLst/>
                        </a:rPr>
                        <a:t>Doszły skręcenie</a:t>
                      </a:r>
                      <a:r>
                        <a:rPr lang="pl-PL" sz="1400" baseline="0" dirty="0" smtClean="0">
                          <a:effectLst/>
                        </a:rPr>
                        <a:t> i</a:t>
                      </a:r>
                      <a:r>
                        <a:rPr lang="pl-PL" sz="1400" dirty="0" smtClean="0">
                          <a:effectLst/>
                        </a:rPr>
                        <a:t> zwichnięcie.</a:t>
                      </a:r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716267"/>
                  </a:ext>
                </a:extLst>
              </a:tr>
              <a:tr h="23872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III.15.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u="none" dirty="0" smtClean="0">
                          <a:effectLst/>
                        </a:rPr>
                        <a:t>zna zasady pierwszej pomocy w sytuacji wystąpienia zagrożenia z użyciem broni konwencjonalnej</a:t>
                      </a:r>
                      <a:r>
                        <a:rPr lang="pl-PL" sz="1400" dirty="0" smtClean="0">
                          <a:effectLst/>
                        </a:rPr>
                        <a:t>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a)</a:t>
                      </a:r>
                      <a:r>
                        <a:rPr lang="pl-PL" sz="1400" baseline="0" dirty="0" smtClean="0">
                          <a:effectLst/>
                        </a:rPr>
                        <a:t> </a:t>
                      </a:r>
                      <a:r>
                        <a:rPr lang="pl-PL" sz="1400" dirty="0" smtClean="0">
                          <a:effectLst/>
                        </a:rPr>
                        <a:t>potrafi rozróżnić rodzaje krwotoków,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b)</a:t>
                      </a:r>
                      <a:r>
                        <a:rPr lang="pl-PL" sz="1400" baseline="0" dirty="0" smtClean="0">
                          <a:effectLst/>
                        </a:rPr>
                        <a:t> </a:t>
                      </a:r>
                      <a:r>
                        <a:rPr lang="pl-PL" sz="1400" dirty="0" smtClean="0">
                          <a:effectLst/>
                        </a:rPr>
                        <a:t>potrafi zatamować krwotok przy użyciu dłoni oraz opatrunku uciskowego,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c)</a:t>
                      </a:r>
                      <a:r>
                        <a:rPr lang="pl-PL" sz="1400" baseline="0" dirty="0" smtClean="0">
                          <a:effectLst/>
                        </a:rPr>
                        <a:t> </a:t>
                      </a:r>
                      <a:r>
                        <a:rPr lang="pl-PL" sz="1400" dirty="0" smtClean="0">
                          <a:effectLst/>
                        </a:rPr>
                        <a:t>zna zasady zachowania się w sytuacji zagrożenia (zasada „uciekaj, schowaj się, walcz”).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To nowy zapis.</a:t>
                      </a:r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531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3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576149" y="887413"/>
            <a:ext cx="11042875" cy="704321"/>
          </a:xfrm>
        </p:spPr>
        <p:txBody>
          <a:bodyPr/>
          <a:lstStyle/>
          <a:p>
            <a:r>
              <a:rPr lang="pl-PL" dirty="0"/>
              <a:t>Zapisy zmienione</a:t>
            </a:r>
            <a:r>
              <a:rPr lang="pl-PL" dirty="0" smtClean="0"/>
              <a:t> </a:t>
            </a:r>
            <a:r>
              <a:rPr lang="pl-PL" dirty="0"/>
              <a:t>w podstawie programowej 2022 – wymagania szczegółowe punkt </a:t>
            </a:r>
            <a:r>
              <a:rPr lang="pl-PL" dirty="0" smtClean="0"/>
              <a:t>IV</a:t>
            </a:r>
            <a:endParaRPr lang="pl-PL" dirty="0"/>
          </a:p>
          <a:p>
            <a:endParaRPr lang="pl-PL" dirty="0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Szczegółowe przedstawienie zmian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834916"/>
              </p:ext>
            </p:extLst>
          </p:nvPr>
        </p:nvGraphicFramePr>
        <p:xfrm>
          <a:off x="557807" y="1441262"/>
          <a:ext cx="11079557" cy="4464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8464">
                  <a:extLst>
                    <a:ext uri="{9D8B030D-6E8A-4147-A177-3AD203B41FA5}">
                      <a16:colId xmlns:a16="http://schemas.microsoft.com/office/drawing/2014/main" val="3620231478"/>
                    </a:ext>
                  </a:extLst>
                </a:gridCol>
                <a:gridCol w="5201093">
                  <a:extLst>
                    <a:ext uri="{9D8B030D-6E8A-4147-A177-3AD203B41FA5}">
                      <a16:colId xmlns:a16="http://schemas.microsoft.com/office/drawing/2014/main" val="1608066473"/>
                    </a:ext>
                  </a:extLst>
                </a:gridCol>
              </a:tblGrid>
              <a:tr h="351626">
                <a:tc>
                  <a:txBody>
                    <a:bodyPr/>
                    <a:lstStyle/>
                    <a:p>
                      <a:r>
                        <a:rPr lang="pl-PL" dirty="0" smtClean="0"/>
                        <a:t>Uczeń: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271783"/>
                  </a:ext>
                </a:extLst>
              </a:tr>
              <a:tr h="4098625">
                <a:tc>
                  <a:txBody>
                    <a:bodyPr/>
                    <a:lstStyle/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IV. Kształtowanie postaw obronnych. </a:t>
                      </a:r>
                    </a:p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Terenoznawstwo. Uczeń: </a:t>
                      </a:r>
                    </a:p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1) zna podstawy orientowania się w terenie, w tym potrafi wskazywać kierunki stron świata za pomocą np. kompasu, busoli, GPS oraz orientować się w terenie za pomocą charakterystycznych przedmiotów terenowych; </a:t>
                      </a:r>
                    </a:p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2) potrafi używać różnych rodzajów map do orientacji w terenie. </a:t>
                      </a:r>
                    </a:p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pl-PL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Cyberbezpieczeństwo</a:t>
                      </a:r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 wymiarze wojskowym. Uczeń: </a:t>
                      </a:r>
                    </a:p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1) zna istotę </a:t>
                      </a:r>
                      <a:r>
                        <a:rPr lang="pl-PL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cyberbezpieczeństwa</a:t>
                      </a:r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</a:p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2) potrafi odbierać ze zrozumieniem, tworzyć i przedstawiać umiarkowanie złożone wypowiedzi dotyczące roli i miejsca </a:t>
                      </a:r>
                      <a:r>
                        <a:rPr lang="pl-PL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cyberbezpieczeństwa</a:t>
                      </a:r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militarnego w systemie </a:t>
                      </a:r>
                      <a:r>
                        <a:rPr lang="pl-PL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cyberbezpieczeństwa</a:t>
                      </a:r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państwa. </a:t>
                      </a:r>
                    </a:p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Przygotowanie do szkolenia strzeleckiego. Uczeń: </a:t>
                      </a:r>
                    </a:p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1) zna zasady bezpiecznego i efektywnego posługiwania się bronią strzelecką; </a:t>
                      </a:r>
                    </a:p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2) zna podstawowe części składowe broni strzeleckiej; </a:t>
                      </a:r>
                    </a:p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3) potrafi przyjmować postawy strzeleckie; </a:t>
                      </a:r>
                    </a:p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4) potrafi prawidłowo zgrywać przyrządy celownicze, regulować oddech w czasie składania się do strzału oraz ściągać język spustowy. 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baseline="0" dirty="0" smtClean="0"/>
                        <a:t>Dawny dział „IV. Kształtowanie postaw indywidualnych i społecznych sprzyjających zdrowiu” zastąpiono nowym działem: </a:t>
                      </a:r>
                    </a:p>
                    <a:p>
                      <a:r>
                        <a:rPr lang="pl-PL" sz="1400" baseline="0" dirty="0" smtClean="0"/>
                        <a:t>„IV. Kształtowanie postaw obronnych”.</a:t>
                      </a:r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459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290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576148" y="887414"/>
            <a:ext cx="11042875" cy="420526"/>
          </a:xfrm>
        </p:spPr>
        <p:txBody>
          <a:bodyPr>
            <a:normAutofit/>
          </a:bodyPr>
          <a:lstStyle/>
          <a:p>
            <a:r>
              <a:rPr lang="pl-PL" dirty="0"/>
              <a:t>Zapisy zmienione</a:t>
            </a:r>
            <a:r>
              <a:rPr lang="pl-PL" dirty="0" smtClean="0"/>
              <a:t> </a:t>
            </a:r>
            <a:r>
              <a:rPr lang="pl-PL" dirty="0"/>
              <a:t>w podstawie programowej 2022 – W</a:t>
            </a:r>
            <a:r>
              <a:rPr lang="pl-PL" dirty="0" smtClean="0"/>
              <a:t>arunki i sposób realizacji</a:t>
            </a:r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Szczegółowe przedstawienie zmian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518138"/>
              </p:ext>
            </p:extLst>
          </p:nvPr>
        </p:nvGraphicFramePr>
        <p:xfrm>
          <a:off x="576149" y="1458410"/>
          <a:ext cx="11042874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1437">
                  <a:extLst>
                    <a:ext uri="{9D8B030D-6E8A-4147-A177-3AD203B41FA5}">
                      <a16:colId xmlns:a16="http://schemas.microsoft.com/office/drawing/2014/main" val="3965495950"/>
                    </a:ext>
                  </a:extLst>
                </a:gridCol>
                <a:gridCol w="5521437">
                  <a:extLst>
                    <a:ext uri="{9D8B030D-6E8A-4147-A177-3AD203B41FA5}">
                      <a16:colId xmlns:a16="http://schemas.microsoft.com/office/drawing/2014/main" val="943830002"/>
                    </a:ext>
                  </a:extLst>
                </a:gridCol>
              </a:tblGrid>
              <a:tr h="475316">
                <a:tc>
                  <a:txBody>
                    <a:bodyPr/>
                    <a:lstStyle/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 zajęciach związanych z celem „Kształtowanie postaw obronnych” należy zwrócić szczególną uwagę na umiejętne określanie kierunków za pomocą dostępnych narzędzi takich jak kompas, busola czy GPS. Zajęcia te powinny odbywać się w terenie. Podczas używania plansz oraz różnego rodzaju replik broni lub broni ćwiczebnej uczeń powinien poznać postawy strzeleckie, a także sposób umiejętnego i bezpiecznego obchodzenia się z bronią. Należy uwrażliwić uczniów na cyberprzestępstwo, w tym cyberprzestępstwo militarne. Nauczyciel powinien też zachęcać uczniów do poszerzania wiedzy w zakresie </a:t>
                      </a:r>
                      <a:r>
                        <a:rPr lang="pl-PL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cyberbezpieczeństwa</a:t>
                      </a:r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pl-PL" sz="14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dirty="0" smtClean="0">
                          <a:solidFill>
                            <a:schemeClr val="tx1"/>
                          </a:solidFill>
                        </a:rPr>
                        <a:t>To nowe zapisy.</a:t>
                      </a:r>
                      <a:endParaRPr lang="pl-PL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367997"/>
                  </a:ext>
                </a:extLst>
              </a:tr>
              <a:tr h="475316">
                <a:tc>
                  <a:txBody>
                    <a:bodyPr/>
                    <a:lstStyle/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Zajęcia mogą być uzupełniane innymi formami, wśród których wymienić można: </a:t>
                      </a:r>
                    </a:p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1) wizyty w instytucjach ratowniczych, jednostkach wojskowych, jednostkach służb mundurowych lub organizacjach </a:t>
                      </a:r>
                      <a:r>
                        <a:rPr lang="pl-PL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proobronnych</a:t>
                      </a:r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które zostały zdefiniowane w ustawie z dnia 11 marca 2022 r. o obronie Ojczyzny (Dz. U. poz. 655 i 974); 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Dotychczas</a:t>
                      </a:r>
                      <a:r>
                        <a:rPr lang="pl-PL" sz="1400" baseline="0" dirty="0" smtClean="0"/>
                        <a:t> warunki i sposoby realizacji podstawy programowej proponowały uzupełnianie zajęć wizytami jedynie w instytucjach ratowniczych. Zapisy nowej podstawy zachęcają także do odwiedzenia jednostek wojskowych lub organizacji </a:t>
                      </a:r>
                      <a:r>
                        <a:rPr lang="pl-PL" sz="1400" baseline="0" dirty="0" err="1" smtClean="0"/>
                        <a:t>proobronnych</a:t>
                      </a:r>
                      <a:r>
                        <a:rPr lang="pl-PL" sz="1400" baseline="0" dirty="0" smtClean="0"/>
                        <a:t>.</a:t>
                      </a:r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62490"/>
                  </a:ext>
                </a:extLst>
              </a:tr>
              <a:tr h="475316">
                <a:tc>
                  <a:txBody>
                    <a:bodyPr/>
                    <a:lstStyle/>
                    <a:p>
                      <a:r>
                        <a:rPr lang="pl-PL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2) spotkania, prelekcje, wykłady z policjantami, strażnikami miejskimi, ratownikami medycznymi, kombatantami itp.; 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Z</a:t>
                      </a:r>
                      <a:r>
                        <a:rPr lang="pl-PL" sz="1400" baseline="0" dirty="0" smtClean="0"/>
                        <a:t> listy osób, z którymi warto się spotkać w ramach zajęć z EDB, usunięto ekologów i psychologów.</a:t>
                      </a:r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695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2749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69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 Prezentacja szablon2">
  <a:themeElements>
    <a:clrScheme name="NowaEr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2570efc-75cf-496e-87ca-61d359d7a04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14D50B2759384189E48D609C6A8E63" ma:contentTypeVersion="15" ma:contentTypeDescription="Create a new document." ma:contentTypeScope="" ma:versionID="f999f36346f4a5f4f2fff63801381408">
  <xsd:schema xmlns:xsd="http://www.w3.org/2001/XMLSchema" xmlns:xs="http://www.w3.org/2001/XMLSchema" xmlns:p="http://schemas.microsoft.com/office/2006/metadata/properties" xmlns:ns3="6a58c713-624c-4cd1-a440-51c1ac95028f" xmlns:ns4="e2570efc-75cf-496e-87ca-61d359d7a044" targetNamespace="http://schemas.microsoft.com/office/2006/metadata/properties" ma:root="true" ma:fieldsID="31ad1e0fcd81beeb9f76bb6f38bb8c6d" ns3:_="" ns4:_="">
    <xsd:import namespace="6a58c713-624c-4cd1-a440-51c1ac95028f"/>
    <xsd:import namespace="e2570efc-75cf-496e-87ca-61d359d7a04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58c713-624c-4cd1-a440-51c1ac95028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70efc-75cf-496e-87ca-61d359d7a0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A6E858-27AD-4E1E-B389-AE36AE678C3A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6a58c713-624c-4cd1-a440-51c1ac95028f"/>
    <ds:schemaRef ds:uri="http://purl.org/dc/terms/"/>
    <ds:schemaRef ds:uri="http://www.w3.org/XML/1998/namespace"/>
    <ds:schemaRef ds:uri="http://schemas.openxmlformats.org/package/2006/metadata/core-properties"/>
    <ds:schemaRef ds:uri="e2570efc-75cf-496e-87ca-61d359d7a044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73CDB35-BAA3-4DA3-A9BA-90D823A139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08AA7A-DE3C-4CD9-9B37-AD06B91F5E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58c713-624c-4cd1-a440-51c1ac95028f"/>
    <ds:schemaRef ds:uri="e2570efc-75cf-496e-87ca-61d359d7a0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29152</TotalTime>
  <Words>676</Words>
  <Application>Microsoft Office PowerPoint</Application>
  <PresentationFormat>Niestandardowy</PresentationFormat>
  <Paragraphs>57</Paragraphs>
  <Slides>9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2" baseType="lpstr">
      <vt:lpstr>Arial</vt:lpstr>
      <vt:lpstr>Calibri</vt:lpstr>
      <vt:lpstr>NE Prezentacja szablon2</vt:lpstr>
      <vt:lpstr>Prezentacja programu PowerPoint</vt:lpstr>
      <vt:lpstr>Zmiany w Podstawie programowej EDB SP  od roku szkolnego 2022/2023</vt:lpstr>
      <vt:lpstr>Informacje ogólne </vt:lpstr>
      <vt:lpstr>Informacje ogólne</vt:lpstr>
      <vt:lpstr>Szczegółowe przedstawienie zmian</vt:lpstr>
      <vt:lpstr>Szczegółowe przedstawienie zmian</vt:lpstr>
      <vt:lpstr>Szczegółowe przedstawienie zmian</vt:lpstr>
      <vt:lpstr>Szczegółowe przedstawienie zmian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Marcin Oleksak</dc:creator>
  <cp:lastModifiedBy>Anna Lisiecka</cp:lastModifiedBy>
  <cp:revision>218</cp:revision>
  <cp:lastPrinted>2017-08-24T08:27:03Z</cp:lastPrinted>
  <dcterms:created xsi:type="dcterms:W3CDTF">2016-12-09T10:28:34Z</dcterms:created>
  <dcterms:modified xsi:type="dcterms:W3CDTF">2023-05-04T13:23:47Z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0x0101003614D50B2759384189E48D609C6A8E63</vt:lpwstr>
  </property>
</Properties>
</file>