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31"/>
  </p:notesMasterIdLst>
  <p:sldIdLst>
    <p:sldId id="295" r:id="rId3"/>
    <p:sldId id="256" r:id="rId4"/>
    <p:sldId id="257" r:id="rId5"/>
    <p:sldId id="283" r:id="rId6"/>
    <p:sldId id="284" r:id="rId7"/>
    <p:sldId id="285" r:id="rId8"/>
    <p:sldId id="286" r:id="rId9"/>
    <p:sldId id="287" r:id="rId10"/>
    <p:sldId id="274" r:id="rId11"/>
    <p:sldId id="270" r:id="rId12"/>
    <p:sldId id="272" r:id="rId13"/>
    <p:sldId id="275" r:id="rId14"/>
    <p:sldId id="258" r:id="rId15"/>
    <p:sldId id="266" r:id="rId16"/>
    <p:sldId id="271" r:id="rId17"/>
    <p:sldId id="273" r:id="rId18"/>
    <p:sldId id="259" r:id="rId19"/>
    <p:sldId id="281" r:id="rId20"/>
    <p:sldId id="294" r:id="rId21"/>
    <p:sldId id="290" r:id="rId22"/>
    <p:sldId id="291" r:id="rId23"/>
    <p:sldId id="289" r:id="rId24"/>
    <p:sldId id="292" r:id="rId25"/>
    <p:sldId id="293" r:id="rId26"/>
    <p:sldId id="265" r:id="rId27"/>
    <p:sldId id="282" r:id="rId28"/>
    <p:sldId id="268" r:id="rId29"/>
    <p:sldId id="296" r:id="rId30"/>
  </p:sldIdLst>
  <p:sldSz cx="12192000" cy="6858000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3" d="100"/>
          <a:sy n="133" d="100"/>
        </p:scale>
        <p:origin x="302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3C668-730C-4E08-8DB3-6EA4615A01BD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FF03-9DBB-46FC-9697-964BC1E1B32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5FF03-9DBB-46FC-9697-964BC1E1B329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8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96" y="2146781"/>
            <a:ext cx="4530208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5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- text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12178" y="2335164"/>
            <a:ext cx="5903823" cy="3424084"/>
          </a:xfrm>
        </p:spPr>
        <p:txBody>
          <a:bodyPr lIns="0" tIns="46800" rIns="0">
            <a:noAutofit/>
          </a:bodyPr>
          <a:lstStyle>
            <a:lvl1pPr marL="179892" marR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1998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7720" marR="0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612" marR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438" marR="0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309" marR="0" indent="-215870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79892" marR="0" lvl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7720" marR="0" lvl="1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7612" marR="0" lvl="2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5438" marR="0" lvl="3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1309" marR="0" lvl="4" indent="-215870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12178" y="1191693"/>
            <a:ext cx="5903823" cy="1000019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31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 text na całą szerok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002" y="1659083"/>
            <a:ext cx="11039999" cy="4648585"/>
          </a:xfrm>
        </p:spPr>
        <p:txBody>
          <a:bodyPr lIns="0" tIns="46800" rIns="0">
            <a:noAutofit/>
          </a:bodyPr>
          <a:lstStyle>
            <a:lvl1pPr marL="179892" indent="-179892" algn="l" defTabSz="45692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000" y="887416"/>
            <a:ext cx="11040000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8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zent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000" y="1307986"/>
            <a:ext cx="11040000" cy="486948"/>
          </a:xfrm>
        </p:spPr>
        <p:txBody>
          <a:bodyPr lIns="0" tIns="46800" rIns="0">
            <a:noAutofit/>
          </a:bodyPr>
          <a:lstStyle>
            <a:lvl1pPr marL="0" indent="0" algn="ctr" defTabSz="45692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lang="pl-PL" sz="2198" kern="1200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002" y="870482"/>
            <a:ext cx="11039999" cy="560389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lang="pl-PL" sz="31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1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2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8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1567" y="2203451"/>
            <a:ext cx="11030618" cy="1073142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spcAft>
                <a:spcPts val="1799"/>
              </a:spcAft>
              <a:defRPr lang="pl-PL" sz="3798" b="1" kern="1200" spc="50" dirty="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lnSpc>
                <a:spcPct val="85000"/>
              </a:lnSpc>
              <a:spcAft>
                <a:spcPts val="1800"/>
              </a:spcAft>
            </a:pP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582083" y="3408367"/>
            <a:ext cx="11029950" cy="2611437"/>
          </a:xfr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lang="pl-PL" sz="2798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algn="ctr">
              <a:defRPr lang="pl-PL" sz="2798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algn="ctr">
              <a:defRPr lang="pl-PL" sz="2798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algn="ctr">
              <a:defRPr lang="pl-PL" sz="2798" b="1" kern="1200" cap="none" spc="50" baseline="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algn="ctr">
              <a:defRPr lang="pl-PL" sz="2798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</a:lstStyle>
          <a:p>
            <a:pPr lvl="0"/>
            <a:endParaRPr lang="pl-PL" dirty="0"/>
          </a:p>
        </p:txBody>
      </p:sp>
      <p:grpSp>
        <p:nvGrpSpPr>
          <p:cNvPr id="17" name="Grupa 16"/>
          <p:cNvGrpSpPr/>
          <p:nvPr userDrawn="1"/>
        </p:nvGrpSpPr>
        <p:grpSpPr>
          <a:xfrm>
            <a:off x="586621" y="574826"/>
            <a:ext cx="11029381" cy="72316"/>
            <a:chOff x="-908272" y="574826"/>
            <a:chExt cx="11032253" cy="72316"/>
          </a:xfrm>
        </p:grpSpPr>
        <p:grpSp>
          <p:nvGrpSpPr>
            <p:cNvPr id="18" name="Grupa 17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0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Obraz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9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5445295" y="1465266"/>
            <a:ext cx="1301411" cy="738187"/>
            <a:chOff x="2470" y="923"/>
            <a:chExt cx="820" cy="465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2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3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4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5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6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7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8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9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0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1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2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3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4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5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6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7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8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9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0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1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</p:grpSp>
    </p:spTree>
    <p:extLst>
      <p:ext uri="{BB962C8B-B14F-4D97-AF65-F5344CB8AC3E}">
        <p14:creationId xmlns:p14="http://schemas.microsoft.com/office/powerpoint/2010/main" val="780294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575735" y="2202873"/>
            <a:ext cx="11040533" cy="2699644"/>
          </a:xfrm>
        </p:spPr>
        <p:txBody>
          <a:bodyPr/>
          <a:lstStyle>
            <a:lvl1pPr>
              <a:lnSpc>
                <a:spcPct val="85000"/>
              </a:lnSpc>
              <a:defRPr lang="pl-PL" sz="4398" b="1" kern="1200" cap="all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575735" y="4902520"/>
            <a:ext cx="11040533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586619" y="574829"/>
            <a:ext cx="11032479" cy="72317"/>
            <a:chOff x="-908272" y="574826"/>
            <a:chExt cx="11035352" cy="72317"/>
          </a:xfrm>
        </p:grpSpPr>
        <p:grpSp>
          <p:nvGrpSpPr>
            <p:cNvPr id="14" name="Grupa 13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16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7" name="Obraz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15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20" y="1465639"/>
            <a:ext cx="1302361" cy="7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22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ze zdjęcie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0430" y="-1125540"/>
            <a:ext cx="13572860" cy="9109080"/>
          </a:xfrm>
          <a:prstGeom prst="rect">
            <a:avLst/>
          </a:prstGeom>
        </p:spPr>
      </p:pic>
      <p:sp>
        <p:nvSpPr>
          <p:cNvPr id="14" name="Prostokąt 13"/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8" dirty="0"/>
          </a:p>
        </p:txBody>
      </p:sp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576000" y="2203452"/>
            <a:ext cx="11040000" cy="2699067"/>
          </a:xfrm>
        </p:spPr>
        <p:txBody>
          <a:bodyPr/>
          <a:lstStyle>
            <a:lvl1pPr>
              <a:lnSpc>
                <a:spcPct val="85000"/>
              </a:lnSpc>
              <a:defRPr lang="pl-PL" sz="4398" b="1" kern="1200" cap="all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Podtytuł 2"/>
          <p:cNvSpPr>
            <a:spLocks noGrp="1"/>
          </p:cNvSpPr>
          <p:nvPr>
            <p:ph type="subTitle" idx="1"/>
          </p:nvPr>
        </p:nvSpPr>
        <p:spPr>
          <a:xfrm>
            <a:off x="576000" y="4902520"/>
            <a:ext cx="11040000" cy="1252631"/>
          </a:xfrm>
        </p:spPr>
        <p:txBody>
          <a:bodyPr/>
          <a:lstStyle>
            <a:lvl1pPr marL="0" indent="0" algn="ctr">
              <a:buNone/>
              <a:defRPr lang="pl-PL" sz="160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23" name="Grupa 22"/>
          <p:cNvGrpSpPr/>
          <p:nvPr userDrawn="1"/>
        </p:nvGrpSpPr>
        <p:grpSpPr>
          <a:xfrm>
            <a:off x="586621" y="574826"/>
            <a:ext cx="11029381" cy="72316"/>
            <a:chOff x="-908272" y="574826"/>
            <a:chExt cx="11032253" cy="72316"/>
          </a:xfrm>
        </p:grpSpPr>
        <p:grpSp>
          <p:nvGrpSpPr>
            <p:cNvPr id="24" name="Grupa 23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7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9" name="Obraz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26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445295" y="1465266"/>
            <a:ext cx="1301411" cy="738187"/>
            <a:chOff x="2470" y="923"/>
            <a:chExt cx="820" cy="46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8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0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3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4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5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6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7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8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9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0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1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2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3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4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5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</p:grpSp>
    </p:spTree>
    <p:extLst>
      <p:ext uri="{BB962C8B-B14F-4D97-AF65-F5344CB8AC3E}">
        <p14:creationId xmlns:p14="http://schemas.microsoft.com/office/powerpoint/2010/main" val="153199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76000" y="865653"/>
            <a:ext cx="11040000" cy="584774"/>
          </a:xfrm>
        </p:spPr>
        <p:txBody>
          <a:bodyPr lIns="0" rIns="0" anchor="ctr"/>
          <a:lstStyle>
            <a:lvl1pPr>
              <a:defRPr lang="pl-PL" sz="3198" b="1" kern="1200" cap="none" baseline="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576000" y="1660119"/>
            <a:ext cx="11040000" cy="4645057"/>
          </a:xfrm>
        </p:spPr>
        <p:txBody>
          <a:bodyPr lIns="0" rIns="0"/>
          <a:lstStyle>
            <a:lvl1pPr marL="179892" marR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1pPr>
            <a:lvl2pPr marL="467720" marR="0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2pPr>
            <a:lvl3pPr marL="647612" marR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lvl3pPr>
            <a:lvl4pPr marL="935438" marR="0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lvl4pPr>
            <a:lvl5pPr marL="1151309" marR="0" indent="-215870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lvl5pPr>
          </a:lstStyle>
          <a:p>
            <a:pPr marL="179892" marR="0" lvl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7720" marR="0" lvl="1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7612" marR="0" lvl="2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5438" marR="0" lvl="3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1309" marR="0" lvl="4" indent="-215870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8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8" dirty="0"/>
          </a:p>
        </p:txBody>
      </p:sp>
      <p:sp>
        <p:nvSpPr>
          <p:cNvPr id="16" name="Tytuł 1"/>
          <p:cNvSpPr>
            <a:spLocks noGrp="1"/>
          </p:cNvSpPr>
          <p:nvPr>
            <p:ph type="title"/>
          </p:nvPr>
        </p:nvSpPr>
        <p:spPr>
          <a:xfrm>
            <a:off x="586620" y="2203452"/>
            <a:ext cx="11020512" cy="2699067"/>
          </a:xfrm>
        </p:spPr>
        <p:txBody>
          <a:bodyPr anchor="ctr"/>
          <a:lstStyle>
            <a:lvl1pPr algn="ctr">
              <a:defRPr lang="pl-PL" sz="3798" b="1" kern="1200" cap="none" spc="50" baseline="0" dirty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endParaRPr lang="pl-PL" dirty="0"/>
          </a:p>
        </p:txBody>
      </p:sp>
      <p:grpSp>
        <p:nvGrpSpPr>
          <p:cNvPr id="17" name="Grupa 16"/>
          <p:cNvGrpSpPr/>
          <p:nvPr userDrawn="1"/>
        </p:nvGrpSpPr>
        <p:grpSpPr>
          <a:xfrm>
            <a:off x="586621" y="574826"/>
            <a:ext cx="11029381" cy="72316"/>
            <a:chOff x="-908272" y="574826"/>
            <a:chExt cx="11032253" cy="72316"/>
          </a:xfrm>
        </p:grpSpPr>
        <p:grpSp>
          <p:nvGrpSpPr>
            <p:cNvPr id="18" name="Grupa 17"/>
            <p:cNvGrpSpPr/>
            <p:nvPr/>
          </p:nvGrpSpPr>
          <p:grpSpPr>
            <a:xfrm>
              <a:off x="-908272" y="574826"/>
              <a:ext cx="5613623" cy="72316"/>
              <a:chOff x="-908272" y="778026"/>
              <a:chExt cx="5613623" cy="72316"/>
            </a:xfrm>
          </p:grpSpPr>
          <p:cxnSp>
            <p:nvCxnSpPr>
              <p:cNvPr id="20" name="Łącznik prosty 17"/>
              <p:cNvCxnSpPr/>
              <p:nvPr/>
            </p:nvCxnSpPr>
            <p:spPr>
              <a:xfrm>
                <a:off x="-908272" y="811351"/>
                <a:ext cx="5261636" cy="0"/>
              </a:xfrm>
              <a:prstGeom prst="line">
                <a:avLst/>
              </a:prstGeom>
              <a:ln w="12700"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Obraz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1131" y="778026"/>
                <a:ext cx="204220" cy="72316"/>
              </a:xfrm>
              <a:prstGeom prst="rect">
                <a:avLst/>
              </a:prstGeom>
            </p:spPr>
          </p:pic>
        </p:grpSp>
        <p:cxnSp>
          <p:nvCxnSpPr>
            <p:cNvPr id="19" name="Łącznik prosty 16"/>
            <p:cNvCxnSpPr/>
            <p:nvPr/>
          </p:nvCxnSpPr>
          <p:spPr>
            <a:xfrm>
              <a:off x="4851723" y="608151"/>
              <a:ext cx="5272258" cy="0"/>
            </a:xfrm>
            <a:prstGeom prst="line">
              <a:avLst/>
            </a:prstGeom>
            <a:ln w="12700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5445295" y="1465266"/>
            <a:ext cx="1301411" cy="738187"/>
            <a:chOff x="2470" y="923"/>
            <a:chExt cx="820" cy="46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470" y="923"/>
              <a:ext cx="82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648" y="1082"/>
              <a:ext cx="380" cy="150"/>
            </a:xfrm>
            <a:custGeom>
              <a:avLst/>
              <a:gdLst>
                <a:gd name="T0" fmla="*/ 0 w 1190"/>
                <a:gd name="T1" fmla="*/ 0 h 470"/>
                <a:gd name="T2" fmla="*/ 227 w 1190"/>
                <a:gd name="T3" fmla="*/ 309 h 470"/>
                <a:gd name="T4" fmla="*/ 740 w 1190"/>
                <a:gd name="T5" fmla="*/ 470 h 470"/>
                <a:gd name="T6" fmla="*/ 779 w 1190"/>
                <a:gd name="T7" fmla="*/ 470 h 470"/>
                <a:gd name="T8" fmla="*/ 1190 w 1190"/>
                <a:gd name="T9" fmla="*/ 383 h 470"/>
                <a:gd name="T10" fmla="*/ 1021 w 1190"/>
                <a:gd name="T11" fmla="*/ 329 h 470"/>
                <a:gd name="T12" fmla="*/ 768 w 1190"/>
                <a:gd name="T13" fmla="*/ 376 h 470"/>
                <a:gd name="T14" fmla="*/ 722 w 1190"/>
                <a:gd name="T15" fmla="*/ 378 h 470"/>
                <a:gd name="T16" fmla="*/ 262 w 1190"/>
                <a:gd name="T17" fmla="*/ 243 h 470"/>
                <a:gd name="T18" fmla="*/ 61 w 1190"/>
                <a:gd name="T19" fmla="*/ 25 h 470"/>
                <a:gd name="T20" fmla="*/ 0 w 1190"/>
                <a:gd name="T2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0" h="470">
                  <a:moveTo>
                    <a:pt x="0" y="0"/>
                  </a:moveTo>
                  <a:cubicBezTo>
                    <a:pt x="31" y="120"/>
                    <a:pt x="109" y="227"/>
                    <a:pt x="227" y="309"/>
                  </a:cubicBezTo>
                  <a:cubicBezTo>
                    <a:pt x="365" y="405"/>
                    <a:pt x="551" y="470"/>
                    <a:pt x="740" y="470"/>
                  </a:cubicBezTo>
                  <a:cubicBezTo>
                    <a:pt x="753" y="470"/>
                    <a:pt x="766" y="470"/>
                    <a:pt x="779" y="470"/>
                  </a:cubicBezTo>
                  <a:cubicBezTo>
                    <a:pt x="909" y="463"/>
                    <a:pt x="1081" y="434"/>
                    <a:pt x="1190" y="383"/>
                  </a:cubicBezTo>
                  <a:cubicBezTo>
                    <a:pt x="1021" y="329"/>
                    <a:pt x="1021" y="329"/>
                    <a:pt x="1021" y="329"/>
                  </a:cubicBezTo>
                  <a:cubicBezTo>
                    <a:pt x="942" y="356"/>
                    <a:pt x="856" y="372"/>
                    <a:pt x="768" y="376"/>
                  </a:cubicBezTo>
                  <a:cubicBezTo>
                    <a:pt x="753" y="377"/>
                    <a:pt x="737" y="378"/>
                    <a:pt x="722" y="378"/>
                  </a:cubicBezTo>
                  <a:cubicBezTo>
                    <a:pt x="549" y="378"/>
                    <a:pt x="387" y="331"/>
                    <a:pt x="262" y="243"/>
                  </a:cubicBezTo>
                  <a:cubicBezTo>
                    <a:pt x="175" y="183"/>
                    <a:pt x="94" y="107"/>
                    <a:pt x="61" y="2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2668" y="923"/>
              <a:ext cx="96" cy="100"/>
            </a:xfrm>
            <a:custGeom>
              <a:avLst/>
              <a:gdLst>
                <a:gd name="T0" fmla="*/ 296 w 301"/>
                <a:gd name="T1" fmla="*/ 113 h 310"/>
                <a:gd name="T2" fmla="*/ 255 w 301"/>
                <a:gd name="T3" fmla="*/ 310 h 310"/>
                <a:gd name="T4" fmla="*/ 193 w 301"/>
                <a:gd name="T5" fmla="*/ 310 h 310"/>
                <a:gd name="T6" fmla="*/ 232 w 301"/>
                <a:gd name="T7" fmla="*/ 127 h 310"/>
                <a:gd name="T8" fmla="*/ 236 w 301"/>
                <a:gd name="T9" fmla="*/ 92 h 310"/>
                <a:gd name="T10" fmla="*/ 189 w 301"/>
                <a:gd name="T11" fmla="*/ 45 h 310"/>
                <a:gd name="T12" fmla="*/ 98 w 301"/>
                <a:gd name="T13" fmla="*/ 139 h 310"/>
                <a:gd name="T14" fmla="*/ 61 w 301"/>
                <a:gd name="T15" fmla="*/ 310 h 310"/>
                <a:gd name="T16" fmla="*/ 0 w 301"/>
                <a:gd name="T17" fmla="*/ 310 h 310"/>
                <a:gd name="T18" fmla="*/ 49 w 301"/>
                <a:gd name="T19" fmla="*/ 76 h 310"/>
                <a:gd name="T20" fmla="*/ 61 w 301"/>
                <a:gd name="T21" fmla="*/ 7 h 310"/>
                <a:gd name="T22" fmla="*/ 118 w 301"/>
                <a:gd name="T23" fmla="*/ 7 h 310"/>
                <a:gd name="T24" fmla="*/ 109 w 301"/>
                <a:gd name="T25" fmla="*/ 61 h 310"/>
                <a:gd name="T26" fmla="*/ 218 w 301"/>
                <a:gd name="T27" fmla="*/ 0 h 310"/>
                <a:gd name="T28" fmla="*/ 301 w 301"/>
                <a:gd name="T29" fmla="*/ 77 h 310"/>
                <a:gd name="T30" fmla="*/ 296 w 301"/>
                <a:gd name="T31" fmla="*/ 11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1" h="310">
                  <a:moveTo>
                    <a:pt x="296" y="113"/>
                  </a:moveTo>
                  <a:cubicBezTo>
                    <a:pt x="255" y="310"/>
                    <a:pt x="255" y="310"/>
                    <a:pt x="255" y="310"/>
                  </a:cubicBezTo>
                  <a:cubicBezTo>
                    <a:pt x="193" y="310"/>
                    <a:pt x="193" y="310"/>
                    <a:pt x="193" y="310"/>
                  </a:cubicBezTo>
                  <a:cubicBezTo>
                    <a:pt x="232" y="127"/>
                    <a:pt x="232" y="127"/>
                    <a:pt x="232" y="127"/>
                  </a:cubicBezTo>
                  <a:cubicBezTo>
                    <a:pt x="234" y="115"/>
                    <a:pt x="236" y="103"/>
                    <a:pt x="236" y="92"/>
                  </a:cubicBezTo>
                  <a:cubicBezTo>
                    <a:pt x="236" y="66"/>
                    <a:pt x="224" y="45"/>
                    <a:pt x="189" y="45"/>
                  </a:cubicBezTo>
                  <a:cubicBezTo>
                    <a:pt x="135" y="45"/>
                    <a:pt x="108" y="92"/>
                    <a:pt x="98" y="139"/>
                  </a:cubicBezTo>
                  <a:cubicBezTo>
                    <a:pt x="61" y="310"/>
                    <a:pt x="61" y="310"/>
                    <a:pt x="61" y="310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4" y="53"/>
                    <a:pt x="58" y="30"/>
                    <a:pt x="61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38" y="21"/>
                    <a:pt x="168" y="0"/>
                    <a:pt x="218" y="0"/>
                  </a:cubicBezTo>
                  <a:cubicBezTo>
                    <a:pt x="268" y="0"/>
                    <a:pt x="301" y="28"/>
                    <a:pt x="301" y="77"/>
                  </a:cubicBezTo>
                  <a:cubicBezTo>
                    <a:pt x="301" y="88"/>
                    <a:pt x="299" y="100"/>
                    <a:pt x="296" y="1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2766" y="923"/>
              <a:ext cx="98" cy="102"/>
            </a:xfrm>
            <a:custGeom>
              <a:avLst/>
              <a:gdLst>
                <a:gd name="T0" fmla="*/ 119 w 305"/>
                <a:gd name="T1" fmla="*/ 317 h 317"/>
                <a:gd name="T2" fmla="*/ 0 w 305"/>
                <a:gd name="T3" fmla="*/ 208 h 317"/>
                <a:gd name="T4" fmla="*/ 186 w 305"/>
                <a:gd name="T5" fmla="*/ 0 h 317"/>
                <a:gd name="T6" fmla="*/ 305 w 305"/>
                <a:gd name="T7" fmla="*/ 109 h 317"/>
                <a:gd name="T8" fmla="*/ 119 w 305"/>
                <a:gd name="T9" fmla="*/ 317 h 317"/>
                <a:gd name="T10" fmla="*/ 173 w 305"/>
                <a:gd name="T11" fmla="*/ 45 h 317"/>
                <a:gd name="T12" fmla="*/ 64 w 305"/>
                <a:gd name="T13" fmla="*/ 197 h 317"/>
                <a:gd name="T14" fmla="*/ 129 w 305"/>
                <a:gd name="T15" fmla="*/ 272 h 317"/>
                <a:gd name="T16" fmla="*/ 241 w 305"/>
                <a:gd name="T17" fmla="*/ 121 h 317"/>
                <a:gd name="T18" fmla="*/ 173 w 305"/>
                <a:gd name="T1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17">
                  <a:moveTo>
                    <a:pt x="119" y="317"/>
                  </a:moveTo>
                  <a:cubicBezTo>
                    <a:pt x="54" y="317"/>
                    <a:pt x="0" y="276"/>
                    <a:pt x="0" y="208"/>
                  </a:cubicBezTo>
                  <a:cubicBezTo>
                    <a:pt x="0" y="96"/>
                    <a:pt x="67" y="0"/>
                    <a:pt x="186" y="0"/>
                  </a:cubicBezTo>
                  <a:cubicBezTo>
                    <a:pt x="250" y="0"/>
                    <a:pt x="305" y="41"/>
                    <a:pt x="305" y="109"/>
                  </a:cubicBezTo>
                  <a:cubicBezTo>
                    <a:pt x="305" y="219"/>
                    <a:pt x="235" y="317"/>
                    <a:pt x="119" y="317"/>
                  </a:cubicBezTo>
                  <a:moveTo>
                    <a:pt x="173" y="45"/>
                  </a:moveTo>
                  <a:cubicBezTo>
                    <a:pt x="102" y="45"/>
                    <a:pt x="64" y="135"/>
                    <a:pt x="64" y="197"/>
                  </a:cubicBezTo>
                  <a:cubicBezTo>
                    <a:pt x="64" y="240"/>
                    <a:pt x="81" y="272"/>
                    <a:pt x="129" y="272"/>
                  </a:cubicBezTo>
                  <a:cubicBezTo>
                    <a:pt x="198" y="272"/>
                    <a:pt x="241" y="181"/>
                    <a:pt x="241" y="121"/>
                  </a:cubicBezTo>
                  <a:cubicBezTo>
                    <a:pt x="241" y="77"/>
                    <a:pt x="220" y="45"/>
                    <a:pt x="17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2869" y="926"/>
              <a:ext cx="150" cy="97"/>
            </a:xfrm>
            <a:custGeom>
              <a:avLst/>
              <a:gdLst>
                <a:gd name="T0" fmla="*/ 101 w 150"/>
                <a:gd name="T1" fmla="*/ 97 h 97"/>
                <a:gd name="T2" fmla="*/ 77 w 150"/>
                <a:gd name="T3" fmla="*/ 97 h 97"/>
                <a:gd name="T4" fmla="*/ 72 w 150"/>
                <a:gd name="T5" fmla="*/ 16 h 97"/>
                <a:gd name="T6" fmla="*/ 33 w 150"/>
                <a:gd name="T7" fmla="*/ 97 h 97"/>
                <a:gd name="T8" fmla="*/ 9 w 150"/>
                <a:gd name="T9" fmla="*/ 97 h 97"/>
                <a:gd name="T10" fmla="*/ 0 w 150"/>
                <a:gd name="T11" fmla="*/ 0 h 97"/>
                <a:gd name="T12" fmla="*/ 20 w 150"/>
                <a:gd name="T13" fmla="*/ 0 h 97"/>
                <a:gd name="T14" fmla="*/ 25 w 150"/>
                <a:gd name="T15" fmla="*/ 80 h 97"/>
                <a:gd name="T16" fmla="*/ 63 w 150"/>
                <a:gd name="T17" fmla="*/ 0 h 97"/>
                <a:gd name="T18" fmla="*/ 86 w 150"/>
                <a:gd name="T19" fmla="*/ 0 h 97"/>
                <a:gd name="T20" fmla="*/ 92 w 150"/>
                <a:gd name="T21" fmla="*/ 80 h 97"/>
                <a:gd name="T22" fmla="*/ 130 w 150"/>
                <a:gd name="T23" fmla="*/ 0 h 97"/>
                <a:gd name="T24" fmla="*/ 150 w 150"/>
                <a:gd name="T25" fmla="*/ 0 h 97"/>
                <a:gd name="T26" fmla="*/ 101 w 150"/>
                <a:gd name="T2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97">
                  <a:moveTo>
                    <a:pt x="101" y="97"/>
                  </a:moveTo>
                  <a:lnTo>
                    <a:pt x="77" y="97"/>
                  </a:lnTo>
                  <a:lnTo>
                    <a:pt x="72" y="16"/>
                  </a:lnTo>
                  <a:lnTo>
                    <a:pt x="33" y="97"/>
                  </a:lnTo>
                  <a:lnTo>
                    <a:pt x="9" y="9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5" y="80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92" y="80"/>
                  </a:lnTo>
                  <a:lnTo>
                    <a:pt x="130" y="0"/>
                  </a:lnTo>
                  <a:lnTo>
                    <a:pt x="150" y="0"/>
                  </a:lnTo>
                  <a:lnTo>
                    <a:pt x="101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3005" y="923"/>
              <a:ext cx="100" cy="102"/>
            </a:xfrm>
            <a:custGeom>
              <a:avLst/>
              <a:gdLst>
                <a:gd name="T0" fmla="*/ 275 w 314"/>
                <a:gd name="T1" fmla="*/ 188 h 317"/>
                <a:gd name="T2" fmla="*/ 258 w 314"/>
                <a:gd name="T3" fmla="*/ 310 h 317"/>
                <a:gd name="T4" fmla="*/ 196 w 314"/>
                <a:gd name="T5" fmla="*/ 310 h 317"/>
                <a:gd name="T6" fmla="*/ 207 w 314"/>
                <a:gd name="T7" fmla="*/ 234 h 317"/>
                <a:gd name="T8" fmla="*/ 86 w 314"/>
                <a:gd name="T9" fmla="*/ 317 h 317"/>
                <a:gd name="T10" fmla="*/ 0 w 314"/>
                <a:gd name="T11" fmla="*/ 221 h 317"/>
                <a:gd name="T12" fmla="*/ 226 w 314"/>
                <a:gd name="T13" fmla="*/ 0 h 317"/>
                <a:gd name="T14" fmla="*/ 314 w 314"/>
                <a:gd name="T15" fmla="*/ 12 h 317"/>
                <a:gd name="T16" fmla="*/ 275 w 314"/>
                <a:gd name="T17" fmla="*/ 188 h 317"/>
                <a:gd name="T18" fmla="*/ 213 w 314"/>
                <a:gd name="T19" fmla="*/ 45 h 317"/>
                <a:gd name="T20" fmla="*/ 65 w 314"/>
                <a:gd name="T21" fmla="*/ 214 h 317"/>
                <a:gd name="T22" fmla="*/ 112 w 314"/>
                <a:gd name="T23" fmla="*/ 272 h 317"/>
                <a:gd name="T24" fmla="*/ 225 w 314"/>
                <a:gd name="T25" fmla="*/ 133 h 317"/>
                <a:gd name="T26" fmla="*/ 244 w 314"/>
                <a:gd name="T27" fmla="*/ 49 h 317"/>
                <a:gd name="T28" fmla="*/ 213 w 314"/>
                <a:gd name="T29" fmla="*/ 4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4" h="317">
                  <a:moveTo>
                    <a:pt x="275" y="188"/>
                  </a:moveTo>
                  <a:cubicBezTo>
                    <a:pt x="263" y="241"/>
                    <a:pt x="258" y="283"/>
                    <a:pt x="258" y="310"/>
                  </a:cubicBezTo>
                  <a:cubicBezTo>
                    <a:pt x="196" y="310"/>
                    <a:pt x="196" y="310"/>
                    <a:pt x="196" y="310"/>
                  </a:cubicBezTo>
                  <a:cubicBezTo>
                    <a:pt x="197" y="295"/>
                    <a:pt x="201" y="265"/>
                    <a:pt x="207" y="234"/>
                  </a:cubicBezTo>
                  <a:cubicBezTo>
                    <a:pt x="187" y="271"/>
                    <a:pt x="150" y="317"/>
                    <a:pt x="86" y="317"/>
                  </a:cubicBezTo>
                  <a:cubicBezTo>
                    <a:pt x="29" y="317"/>
                    <a:pt x="0" y="276"/>
                    <a:pt x="0" y="221"/>
                  </a:cubicBezTo>
                  <a:cubicBezTo>
                    <a:pt x="0" y="95"/>
                    <a:pt x="108" y="0"/>
                    <a:pt x="226" y="0"/>
                  </a:cubicBezTo>
                  <a:cubicBezTo>
                    <a:pt x="256" y="0"/>
                    <a:pt x="294" y="5"/>
                    <a:pt x="314" y="12"/>
                  </a:cubicBezTo>
                  <a:lnTo>
                    <a:pt x="275" y="188"/>
                  </a:lnTo>
                  <a:close/>
                  <a:moveTo>
                    <a:pt x="213" y="45"/>
                  </a:moveTo>
                  <a:cubicBezTo>
                    <a:pt x="131" y="45"/>
                    <a:pt x="65" y="131"/>
                    <a:pt x="65" y="214"/>
                  </a:cubicBezTo>
                  <a:cubicBezTo>
                    <a:pt x="65" y="245"/>
                    <a:pt x="75" y="272"/>
                    <a:pt x="112" y="272"/>
                  </a:cubicBezTo>
                  <a:cubicBezTo>
                    <a:pt x="158" y="272"/>
                    <a:pt x="207" y="210"/>
                    <a:pt x="225" y="133"/>
                  </a:cubicBezTo>
                  <a:cubicBezTo>
                    <a:pt x="244" y="49"/>
                    <a:pt x="244" y="49"/>
                    <a:pt x="244" y="49"/>
                  </a:cubicBezTo>
                  <a:cubicBezTo>
                    <a:pt x="234" y="45"/>
                    <a:pt x="223" y="45"/>
                    <a:pt x="213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2" name="Freeform 10"/>
            <p:cNvSpPr>
              <a:spLocks noEditPoints="1"/>
            </p:cNvSpPr>
            <p:nvPr userDrawn="1"/>
          </p:nvSpPr>
          <p:spPr bwMode="auto">
            <a:xfrm>
              <a:off x="2761" y="1040"/>
              <a:ext cx="115" cy="119"/>
            </a:xfrm>
            <a:custGeom>
              <a:avLst/>
              <a:gdLst>
                <a:gd name="T0" fmla="*/ 106 w 361"/>
                <a:gd name="T1" fmla="*/ 214 h 374"/>
                <a:gd name="T2" fmla="*/ 101 w 361"/>
                <a:gd name="T3" fmla="*/ 248 h 374"/>
                <a:gd name="T4" fmla="*/ 183 w 361"/>
                <a:gd name="T5" fmla="*/ 315 h 374"/>
                <a:gd name="T6" fmla="*/ 293 w 361"/>
                <a:gd name="T7" fmla="*/ 282 h 374"/>
                <a:gd name="T8" fmla="*/ 290 w 361"/>
                <a:gd name="T9" fmla="*/ 346 h 374"/>
                <a:gd name="T10" fmla="*/ 152 w 361"/>
                <a:gd name="T11" fmla="*/ 374 h 374"/>
                <a:gd name="T12" fmla="*/ 0 w 361"/>
                <a:gd name="T13" fmla="*/ 252 h 374"/>
                <a:gd name="T14" fmla="*/ 236 w 361"/>
                <a:gd name="T15" fmla="*/ 0 h 374"/>
                <a:gd name="T16" fmla="*/ 361 w 361"/>
                <a:gd name="T17" fmla="*/ 86 h 374"/>
                <a:gd name="T18" fmla="*/ 106 w 361"/>
                <a:gd name="T19" fmla="*/ 214 h 374"/>
                <a:gd name="T20" fmla="*/ 228 w 361"/>
                <a:gd name="T21" fmla="*/ 58 h 374"/>
                <a:gd name="T22" fmla="*/ 116 w 361"/>
                <a:gd name="T23" fmla="*/ 161 h 374"/>
                <a:gd name="T24" fmla="*/ 271 w 361"/>
                <a:gd name="T25" fmla="*/ 93 h 374"/>
                <a:gd name="T26" fmla="*/ 228 w 361"/>
                <a:gd name="T27" fmla="*/ 5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" h="374">
                  <a:moveTo>
                    <a:pt x="106" y="214"/>
                  </a:moveTo>
                  <a:cubicBezTo>
                    <a:pt x="103" y="224"/>
                    <a:pt x="101" y="237"/>
                    <a:pt x="101" y="248"/>
                  </a:cubicBezTo>
                  <a:cubicBezTo>
                    <a:pt x="101" y="296"/>
                    <a:pt x="139" y="315"/>
                    <a:pt x="183" y="315"/>
                  </a:cubicBezTo>
                  <a:cubicBezTo>
                    <a:pt x="220" y="315"/>
                    <a:pt x="262" y="302"/>
                    <a:pt x="293" y="282"/>
                  </a:cubicBezTo>
                  <a:cubicBezTo>
                    <a:pt x="290" y="346"/>
                    <a:pt x="290" y="346"/>
                    <a:pt x="290" y="346"/>
                  </a:cubicBezTo>
                  <a:cubicBezTo>
                    <a:pt x="249" y="366"/>
                    <a:pt x="202" y="374"/>
                    <a:pt x="152" y="374"/>
                  </a:cubicBezTo>
                  <a:cubicBezTo>
                    <a:pt x="74" y="374"/>
                    <a:pt x="0" y="340"/>
                    <a:pt x="0" y="252"/>
                  </a:cubicBezTo>
                  <a:cubicBezTo>
                    <a:pt x="0" y="110"/>
                    <a:pt x="109" y="0"/>
                    <a:pt x="236" y="0"/>
                  </a:cubicBezTo>
                  <a:cubicBezTo>
                    <a:pt x="295" y="0"/>
                    <a:pt x="361" y="20"/>
                    <a:pt x="361" y="86"/>
                  </a:cubicBezTo>
                  <a:cubicBezTo>
                    <a:pt x="361" y="199"/>
                    <a:pt x="196" y="214"/>
                    <a:pt x="106" y="214"/>
                  </a:cubicBezTo>
                  <a:moveTo>
                    <a:pt x="228" y="58"/>
                  </a:moveTo>
                  <a:cubicBezTo>
                    <a:pt x="173" y="58"/>
                    <a:pt x="134" y="114"/>
                    <a:pt x="116" y="161"/>
                  </a:cubicBezTo>
                  <a:cubicBezTo>
                    <a:pt x="180" y="161"/>
                    <a:pt x="271" y="149"/>
                    <a:pt x="271" y="93"/>
                  </a:cubicBezTo>
                  <a:cubicBezTo>
                    <a:pt x="271" y="66"/>
                    <a:pt x="252" y="58"/>
                    <a:pt x="228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3" name="Freeform 11"/>
            <p:cNvSpPr>
              <a:spLocks/>
            </p:cNvSpPr>
            <p:nvPr userDrawn="1"/>
          </p:nvSpPr>
          <p:spPr bwMode="auto">
            <a:xfrm>
              <a:off x="2871" y="1039"/>
              <a:ext cx="96" cy="118"/>
            </a:xfrm>
            <a:custGeom>
              <a:avLst/>
              <a:gdLst>
                <a:gd name="T0" fmla="*/ 277 w 300"/>
                <a:gd name="T1" fmla="*/ 94 h 367"/>
                <a:gd name="T2" fmla="*/ 248 w 300"/>
                <a:gd name="T3" fmla="*/ 89 h 367"/>
                <a:gd name="T4" fmla="*/ 134 w 300"/>
                <a:gd name="T5" fmla="*/ 209 h 367"/>
                <a:gd name="T6" fmla="*/ 100 w 300"/>
                <a:gd name="T7" fmla="*/ 367 h 367"/>
                <a:gd name="T8" fmla="*/ 0 w 300"/>
                <a:gd name="T9" fmla="*/ 367 h 367"/>
                <a:gd name="T10" fmla="*/ 60 w 300"/>
                <a:gd name="T11" fmla="*/ 88 h 367"/>
                <a:gd name="T12" fmla="*/ 74 w 300"/>
                <a:gd name="T13" fmla="*/ 9 h 367"/>
                <a:gd name="T14" fmla="*/ 168 w 300"/>
                <a:gd name="T15" fmla="*/ 9 h 367"/>
                <a:gd name="T16" fmla="*/ 154 w 300"/>
                <a:gd name="T17" fmla="*/ 82 h 367"/>
                <a:gd name="T18" fmla="*/ 272 w 300"/>
                <a:gd name="T19" fmla="*/ 0 h 367"/>
                <a:gd name="T20" fmla="*/ 300 w 300"/>
                <a:gd name="T21" fmla="*/ 4 h 367"/>
                <a:gd name="T22" fmla="*/ 277 w 300"/>
                <a:gd name="T23" fmla="*/ 9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0" h="367">
                  <a:moveTo>
                    <a:pt x="277" y="94"/>
                  </a:moveTo>
                  <a:cubicBezTo>
                    <a:pt x="268" y="90"/>
                    <a:pt x="258" y="89"/>
                    <a:pt x="248" y="89"/>
                  </a:cubicBezTo>
                  <a:cubicBezTo>
                    <a:pt x="183" y="89"/>
                    <a:pt x="146" y="152"/>
                    <a:pt x="134" y="209"/>
                  </a:cubicBezTo>
                  <a:cubicBezTo>
                    <a:pt x="100" y="367"/>
                    <a:pt x="100" y="367"/>
                    <a:pt x="100" y="367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66" y="62"/>
                    <a:pt x="71" y="35"/>
                    <a:pt x="74" y="9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76" y="38"/>
                    <a:pt x="220" y="0"/>
                    <a:pt x="272" y="0"/>
                  </a:cubicBezTo>
                  <a:cubicBezTo>
                    <a:pt x="282" y="0"/>
                    <a:pt x="291" y="1"/>
                    <a:pt x="300" y="4"/>
                  </a:cubicBezTo>
                  <a:lnTo>
                    <a:pt x="277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4" name="Freeform 12"/>
            <p:cNvSpPr>
              <a:spLocks noEditPoints="1"/>
            </p:cNvSpPr>
            <p:nvPr userDrawn="1"/>
          </p:nvSpPr>
          <p:spPr bwMode="auto">
            <a:xfrm>
              <a:off x="2951" y="1039"/>
              <a:ext cx="128" cy="120"/>
            </a:xfrm>
            <a:custGeom>
              <a:avLst/>
              <a:gdLst>
                <a:gd name="T0" fmla="*/ 353 w 402"/>
                <a:gd name="T1" fmla="*/ 239 h 375"/>
                <a:gd name="T2" fmla="*/ 336 w 402"/>
                <a:gd name="T3" fmla="*/ 367 h 375"/>
                <a:gd name="T4" fmla="*/ 235 w 402"/>
                <a:gd name="T5" fmla="*/ 367 h 375"/>
                <a:gd name="T6" fmla="*/ 248 w 402"/>
                <a:gd name="T7" fmla="*/ 282 h 375"/>
                <a:gd name="T8" fmla="*/ 110 w 402"/>
                <a:gd name="T9" fmla="*/ 375 h 375"/>
                <a:gd name="T10" fmla="*/ 0 w 402"/>
                <a:gd name="T11" fmla="*/ 260 h 375"/>
                <a:gd name="T12" fmla="*/ 282 w 402"/>
                <a:gd name="T13" fmla="*/ 0 h 375"/>
                <a:gd name="T14" fmla="*/ 402 w 402"/>
                <a:gd name="T15" fmla="*/ 16 h 375"/>
                <a:gd name="T16" fmla="*/ 353 w 402"/>
                <a:gd name="T17" fmla="*/ 239 h 375"/>
                <a:gd name="T18" fmla="*/ 263 w 402"/>
                <a:gd name="T19" fmla="*/ 66 h 375"/>
                <a:gd name="T20" fmla="*/ 105 w 402"/>
                <a:gd name="T21" fmla="*/ 250 h 375"/>
                <a:gd name="T22" fmla="*/ 154 w 402"/>
                <a:gd name="T23" fmla="*/ 308 h 375"/>
                <a:gd name="T24" fmla="*/ 273 w 402"/>
                <a:gd name="T25" fmla="*/ 154 h 375"/>
                <a:gd name="T26" fmla="*/ 292 w 402"/>
                <a:gd name="T27" fmla="*/ 71 h 375"/>
                <a:gd name="T28" fmla="*/ 263 w 402"/>
                <a:gd name="T29" fmla="*/ 6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2" h="375">
                  <a:moveTo>
                    <a:pt x="353" y="239"/>
                  </a:moveTo>
                  <a:cubicBezTo>
                    <a:pt x="340" y="297"/>
                    <a:pt x="336" y="340"/>
                    <a:pt x="336" y="367"/>
                  </a:cubicBezTo>
                  <a:cubicBezTo>
                    <a:pt x="235" y="367"/>
                    <a:pt x="235" y="367"/>
                    <a:pt x="235" y="367"/>
                  </a:cubicBezTo>
                  <a:cubicBezTo>
                    <a:pt x="236" y="349"/>
                    <a:pt x="242" y="315"/>
                    <a:pt x="248" y="282"/>
                  </a:cubicBezTo>
                  <a:cubicBezTo>
                    <a:pt x="222" y="329"/>
                    <a:pt x="180" y="375"/>
                    <a:pt x="110" y="375"/>
                  </a:cubicBezTo>
                  <a:cubicBezTo>
                    <a:pt x="37" y="375"/>
                    <a:pt x="0" y="327"/>
                    <a:pt x="0" y="260"/>
                  </a:cubicBezTo>
                  <a:cubicBezTo>
                    <a:pt x="0" y="99"/>
                    <a:pt x="145" y="0"/>
                    <a:pt x="282" y="0"/>
                  </a:cubicBezTo>
                  <a:cubicBezTo>
                    <a:pt x="324" y="0"/>
                    <a:pt x="377" y="7"/>
                    <a:pt x="402" y="16"/>
                  </a:cubicBezTo>
                  <a:lnTo>
                    <a:pt x="353" y="239"/>
                  </a:lnTo>
                  <a:close/>
                  <a:moveTo>
                    <a:pt x="263" y="66"/>
                  </a:moveTo>
                  <a:cubicBezTo>
                    <a:pt x="181" y="66"/>
                    <a:pt x="105" y="154"/>
                    <a:pt x="105" y="250"/>
                  </a:cubicBezTo>
                  <a:cubicBezTo>
                    <a:pt x="105" y="282"/>
                    <a:pt x="117" y="308"/>
                    <a:pt x="154" y="308"/>
                  </a:cubicBezTo>
                  <a:cubicBezTo>
                    <a:pt x="204" y="308"/>
                    <a:pt x="252" y="239"/>
                    <a:pt x="273" y="154"/>
                  </a:cubicBezTo>
                  <a:cubicBezTo>
                    <a:pt x="292" y="71"/>
                    <a:pt x="292" y="71"/>
                    <a:pt x="292" y="71"/>
                  </a:cubicBezTo>
                  <a:cubicBezTo>
                    <a:pt x="283" y="67"/>
                    <a:pt x="273" y="66"/>
                    <a:pt x="263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470" y="1295"/>
              <a:ext cx="51" cy="70"/>
            </a:xfrm>
            <a:custGeom>
              <a:avLst/>
              <a:gdLst>
                <a:gd name="T0" fmla="*/ 20 w 51"/>
                <a:gd name="T1" fmla="*/ 7 h 70"/>
                <a:gd name="T2" fmla="*/ 0 w 51"/>
                <a:gd name="T3" fmla="*/ 7 h 70"/>
                <a:gd name="T4" fmla="*/ 1 w 51"/>
                <a:gd name="T5" fmla="*/ 0 h 70"/>
                <a:gd name="T6" fmla="*/ 51 w 51"/>
                <a:gd name="T7" fmla="*/ 0 h 70"/>
                <a:gd name="T8" fmla="*/ 49 w 51"/>
                <a:gd name="T9" fmla="*/ 7 h 70"/>
                <a:gd name="T10" fmla="*/ 29 w 51"/>
                <a:gd name="T11" fmla="*/ 7 h 70"/>
                <a:gd name="T12" fmla="*/ 17 w 51"/>
                <a:gd name="T13" fmla="*/ 70 h 70"/>
                <a:gd name="T14" fmla="*/ 8 w 51"/>
                <a:gd name="T15" fmla="*/ 70 h 70"/>
                <a:gd name="T16" fmla="*/ 20 w 51"/>
                <a:gd name="T1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70">
                  <a:moveTo>
                    <a:pt x="20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51" y="0"/>
                  </a:lnTo>
                  <a:lnTo>
                    <a:pt x="49" y="7"/>
                  </a:lnTo>
                  <a:lnTo>
                    <a:pt x="29" y="7"/>
                  </a:lnTo>
                  <a:lnTo>
                    <a:pt x="17" y="70"/>
                  </a:lnTo>
                  <a:lnTo>
                    <a:pt x="8" y="7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515" y="1315"/>
              <a:ext cx="70" cy="50"/>
            </a:xfrm>
            <a:custGeom>
              <a:avLst/>
              <a:gdLst>
                <a:gd name="T0" fmla="*/ 27 w 219"/>
                <a:gd name="T1" fmla="*/ 0 h 157"/>
                <a:gd name="T2" fmla="*/ 32 w 219"/>
                <a:gd name="T3" fmla="*/ 88 h 157"/>
                <a:gd name="T4" fmla="*/ 33 w 219"/>
                <a:gd name="T5" fmla="*/ 131 h 157"/>
                <a:gd name="T6" fmla="*/ 34 w 219"/>
                <a:gd name="T7" fmla="*/ 131 h 157"/>
                <a:gd name="T8" fmla="*/ 51 w 219"/>
                <a:gd name="T9" fmla="*/ 91 h 157"/>
                <a:gd name="T10" fmla="*/ 98 w 219"/>
                <a:gd name="T11" fmla="*/ 0 h 157"/>
                <a:gd name="T12" fmla="*/ 121 w 219"/>
                <a:gd name="T13" fmla="*/ 0 h 157"/>
                <a:gd name="T14" fmla="*/ 131 w 219"/>
                <a:gd name="T15" fmla="*/ 90 h 157"/>
                <a:gd name="T16" fmla="*/ 134 w 219"/>
                <a:gd name="T17" fmla="*/ 131 h 157"/>
                <a:gd name="T18" fmla="*/ 134 w 219"/>
                <a:gd name="T19" fmla="*/ 131 h 157"/>
                <a:gd name="T20" fmla="*/ 149 w 219"/>
                <a:gd name="T21" fmla="*/ 91 h 157"/>
                <a:gd name="T22" fmla="*/ 192 w 219"/>
                <a:gd name="T23" fmla="*/ 0 h 157"/>
                <a:gd name="T24" fmla="*/ 219 w 219"/>
                <a:gd name="T25" fmla="*/ 0 h 157"/>
                <a:gd name="T26" fmla="*/ 142 w 219"/>
                <a:gd name="T27" fmla="*/ 157 h 157"/>
                <a:gd name="T28" fmla="*/ 116 w 219"/>
                <a:gd name="T29" fmla="*/ 157 h 157"/>
                <a:gd name="T30" fmla="*/ 106 w 219"/>
                <a:gd name="T31" fmla="*/ 72 h 157"/>
                <a:gd name="T32" fmla="*/ 104 w 219"/>
                <a:gd name="T33" fmla="*/ 30 h 157"/>
                <a:gd name="T34" fmla="*/ 103 w 219"/>
                <a:gd name="T35" fmla="*/ 30 h 157"/>
                <a:gd name="T36" fmla="*/ 85 w 219"/>
                <a:gd name="T37" fmla="*/ 71 h 157"/>
                <a:gd name="T38" fmla="*/ 40 w 219"/>
                <a:gd name="T39" fmla="*/ 157 h 157"/>
                <a:gd name="T40" fmla="*/ 15 w 219"/>
                <a:gd name="T41" fmla="*/ 157 h 157"/>
                <a:gd name="T42" fmla="*/ 0 w 219"/>
                <a:gd name="T43" fmla="*/ 0 h 157"/>
                <a:gd name="T44" fmla="*/ 27 w 219"/>
                <a:gd name="T4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9" h="157">
                  <a:moveTo>
                    <a:pt x="27" y="0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3" y="108"/>
                    <a:pt x="33" y="118"/>
                    <a:pt x="33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7" y="121"/>
                    <a:pt x="43" y="107"/>
                    <a:pt x="51" y="9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31" y="90"/>
                    <a:pt x="131" y="90"/>
                    <a:pt x="131" y="90"/>
                  </a:cubicBezTo>
                  <a:cubicBezTo>
                    <a:pt x="133" y="107"/>
                    <a:pt x="134" y="120"/>
                    <a:pt x="134" y="131"/>
                  </a:cubicBezTo>
                  <a:cubicBezTo>
                    <a:pt x="134" y="131"/>
                    <a:pt x="134" y="131"/>
                    <a:pt x="134" y="131"/>
                  </a:cubicBezTo>
                  <a:cubicBezTo>
                    <a:pt x="139" y="118"/>
                    <a:pt x="143" y="106"/>
                    <a:pt x="149" y="91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4" y="57"/>
                    <a:pt x="104" y="44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7" y="45"/>
                    <a:pt x="92" y="57"/>
                    <a:pt x="85" y="71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7" name="Freeform 15"/>
            <p:cNvSpPr>
              <a:spLocks noEditPoints="1"/>
            </p:cNvSpPr>
            <p:nvPr userDrawn="1"/>
          </p:nvSpPr>
          <p:spPr bwMode="auto">
            <a:xfrm>
              <a:off x="2585" y="1313"/>
              <a:ext cx="48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7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4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4" y="165"/>
                    <a:pt x="62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4" y="22"/>
                  </a:cubicBezTo>
                  <a:cubicBezTo>
                    <a:pt x="50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8" name="Freeform 16"/>
            <p:cNvSpPr>
              <a:spLocks noEditPoints="1"/>
            </p:cNvSpPr>
            <p:nvPr userDrawn="1"/>
          </p:nvSpPr>
          <p:spPr bwMode="auto">
            <a:xfrm>
              <a:off x="2624" y="1295"/>
              <a:ext cx="36" cy="92"/>
            </a:xfrm>
            <a:custGeom>
              <a:avLst/>
              <a:gdLst>
                <a:gd name="T0" fmla="*/ 104 w 114"/>
                <a:gd name="T1" fmla="*/ 62 h 288"/>
                <a:gd name="T2" fmla="*/ 74 w 114"/>
                <a:gd name="T3" fmla="*/ 219 h 288"/>
                <a:gd name="T4" fmla="*/ 54 w 114"/>
                <a:gd name="T5" fmla="*/ 272 h 288"/>
                <a:gd name="T6" fmla="*/ 18 w 114"/>
                <a:gd name="T7" fmla="*/ 288 h 288"/>
                <a:gd name="T8" fmla="*/ 0 w 114"/>
                <a:gd name="T9" fmla="*/ 286 h 288"/>
                <a:gd name="T10" fmla="*/ 3 w 114"/>
                <a:gd name="T11" fmla="*/ 264 h 288"/>
                <a:gd name="T12" fmla="*/ 15 w 114"/>
                <a:gd name="T13" fmla="*/ 266 h 288"/>
                <a:gd name="T14" fmla="*/ 46 w 114"/>
                <a:gd name="T15" fmla="*/ 225 h 288"/>
                <a:gd name="T16" fmla="*/ 77 w 114"/>
                <a:gd name="T17" fmla="*/ 62 h 288"/>
                <a:gd name="T18" fmla="*/ 104 w 114"/>
                <a:gd name="T19" fmla="*/ 62 h 288"/>
                <a:gd name="T20" fmla="*/ 80 w 114"/>
                <a:gd name="T21" fmla="*/ 18 h 288"/>
                <a:gd name="T22" fmla="*/ 98 w 114"/>
                <a:gd name="T23" fmla="*/ 0 h 288"/>
                <a:gd name="T24" fmla="*/ 114 w 114"/>
                <a:gd name="T25" fmla="*/ 17 h 288"/>
                <a:gd name="T26" fmla="*/ 96 w 114"/>
                <a:gd name="T27" fmla="*/ 35 h 288"/>
                <a:gd name="T28" fmla="*/ 80 w 114"/>
                <a:gd name="T29" fmla="*/ 1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288">
                  <a:moveTo>
                    <a:pt x="104" y="62"/>
                  </a:moveTo>
                  <a:cubicBezTo>
                    <a:pt x="74" y="219"/>
                    <a:pt x="74" y="219"/>
                    <a:pt x="74" y="219"/>
                  </a:cubicBezTo>
                  <a:cubicBezTo>
                    <a:pt x="69" y="245"/>
                    <a:pt x="63" y="262"/>
                    <a:pt x="54" y="272"/>
                  </a:cubicBezTo>
                  <a:cubicBezTo>
                    <a:pt x="45" y="282"/>
                    <a:pt x="31" y="288"/>
                    <a:pt x="18" y="288"/>
                  </a:cubicBezTo>
                  <a:cubicBezTo>
                    <a:pt x="11" y="288"/>
                    <a:pt x="5" y="287"/>
                    <a:pt x="0" y="286"/>
                  </a:cubicBezTo>
                  <a:cubicBezTo>
                    <a:pt x="3" y="264"/>
                    <a:pt x="3" y="264"/>
                    <a:pt x="3" y="264"/>
                  </a:cubicBezTo>
                  <a:cubicBezTo>
                    <a:pt x="6" y="265"/>
                    <a:pt x="10" y="266"/>
                    <a:pt x="15" y="266"/>
                  </a:cubicBezTo>
                  <a:cubicBezTo>
                    <a:pt x="29" y="266"/>
                    <a:pt x="40" y="257"/>
                    <a:pt x="46" y="225"/>
                  </a:cubicBezTo>
                  <a:cubicBezTo>
                    <a:pt x="77" y="62"/>
                    <a:pt x="77" y="62"/>
                    <a:pt x="77" y="62"/>
                  </a:cubicBezTo>
                  <a:lnTo>
                    <a:pt x="104" y="62"/>
                  </a:lnTo>
                  <a:close/>
                  <a:moveTo>
                    <a:pt x="80" y="18"/>
                  </a:moveTo>
                  <a:cubicBezTo>
                    <a:pt x="80" y="8"/>
                    <a:pt x="88" y="0"/>
                    <a:pt x="98" y="0"/>
                  </a:cubicBezTo>
                  <a:cubicBezTo>
                    <a:pt x="108" y="0"/>
                    <a:pt x="114" y="7"/>
                    <a:pt x="114" y="17"/>
                  </a:cubicBezTo>
                  <a:cubicBezTo>
                    <a:pt x="114" y="27"/>
                    <a:pt x="106" y="35"/>
                    <a:pt x="96" y="35"/>
                  </a:cubicBezTo>
                  <a:cubicBezTo>
                    <a:pt x="86" y="35"/>
                    <a:pt x="80" y="28"/>
                    <a:pt x="80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29" name="Freeform 17"/>
            <p:cNvSpPr>
              <a:spLocks noEditPoints="1"/>
            </p:cNvSpPr>
            <p:nvPr userDrawn="1"/>
          </p:nvSpPr>
          <p:spPr bwMode="auto">
            <a:xfrm>
              <a:off x="2662" y="1313"/>
              <a:ext cx="42" cy="53"/>
            </a:xfrm>
            <a:custGeom>
              <a:avLst/>
              <a:gdLst>
                <a:gd name="T0" fmla="*/ 112 w 133"/>
                <a:gd name="T1" fmla="*/ 152 h 165"/>
                <a:gd name="T2" fmla="*/ 60 w 133"/>
                <a:gd name="T3" fmla="*/ 165 h 165"/>
                <a:gd name="T4" fmla="*/ 0 w 133"/>
                <a:gd name="T5" fmla="*/ 102 h 165"/>
                <a:gd name="T6" fmla="*/ 86 w 133"/>
                <a:gd name="T7" fmla="*/ 0 h 165"/>
                <a:gd name="T8" fmla="*/ 133 w 133"/>
                <a:gd name="T9" fmla="*/ 41 h 165"/>
                <a:gd name="T10" fmla="*/ 28 w 133"/>
                <a:gd name="T11" fmla="*/ 92 h 165"/>
                <a:gd name="T12" fmla="*/ 31 w 133"/>
                <a:gd name="T13" fmla="*/ 122 h 165"/>
                <a:gd name="T14" fmla="*/ 66 w 133"/>
                <a:gd name="T15" fmla="*/ 143 h 165"/>
                <a:gd name="T16" fmla="*/ 109 w 133"/>
                <a:gd name="T17" fmla="*/ 132 h 165"/>
                <a:gd name="T18" fmla="*/ 112 w 133"/>
                <a:gd name="T19" fmla="*/ 152 h 165"/>
                <a:gd name="T20" fmla="*/ 82 w 133"/>
                <a:gd name="T21" fmla="*/ 21 h 165"/>
                <a:gd name="T22" fmla="*/ 31 w 133"/>
                <a:gd name="T23" fmla="*/ 71 h 165"/>
                <a:gd name="T24" fmla="*/ 107 w 133"/>
                <a:gd name="T25" fmla="*/ 42 h 165"/>
                <a:gd name="T26" fmla="*/ 82 w 133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165">
                  <a:moveTo>
                    <a:pt x="112" y="152"/>
                  </a:moveTo>
                  <a:cubicBezTo>
                    <a:pt x="101" y="159"/>
                    <a:pt x="82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6" y="0"/>
                    <a:pt x="86" y="0"/>
                  </a:cubicBezTo>
                  <a:cubicBezTo>
                    <a:pt x="116" y="0"/>
                    <a:pt x="133" y="18"/>
                    <a:pt x="133" y="41"/>
                  </a:cubicBezTo>
                  <a:cubicBezTo>
                    <a:pt x="133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9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8" y="47"/>
                    <a:pt x="31" y="71"/>
                  </a:cubicBezTo>
                  <a:cubicBezTo>
                    <a:pt x="73" y="72"/>
                    <a:pt x="107" y="66"/>
                    <a:pt x="107" y="42"/>
                  </a:cubicBezTo>
                  <a:cubicBezTo>
                    <a:pt x="107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727" y="1313"/>
              <a:ext cx="76" cy="52"/>
            </a:xfrm>
            <a:custGeom>
              <a:avLst/>
              <a:gdLst>
                <a:gd name="T0" fmla="*/ 0 w 237"/>
                <a:gd name="T1" fmla="*/ 161 h 161"/>
                <a:gd name="T2" fmla="*/ 22 w 237"/>
                <a:gd name="T3" fmla="*/ 50 h 161"/>
                <a:gd name="T4" fmla="*/ 29 w 237"/>
                <a:gd name="T5" fmla="*/ 4 h 161"/>
                <a:gd name="T6" fmla="*/ 53 w 237"/>
                <a:gd name="T7" fmla="*/ 4 h 161"/>
                <a:gd name="T8" fmla="*/ 48 w 237"/>
                <a:gd name="T9" fmla="*/ 34 h 161"/>
                <a:gd name="T10" fmla="*/ 49 w 237"/>
                <a:gd name="T11" fmla="*/ 34 h 161"/>
                <a:gd name="T12" fmla="*/ 105 w 237"/>
                <a:gd name="T13" fmla="*/ 0 h 161"/>
                <a:gd name="T14" fmla="*/ 141 w 237"/>
                <a:gd name="T15" fmla="*/ 35 h 161"/>
                <a:gd name="T16" fmla="*/ 199 w 237"/>
                <a:gd name="T17" fmla="*/ 0 h 161"/>
                <a:gd name="T18" fmla="*/ 237 w 237"/>
                <a:gd name="T19" fmla="*/ 42 h 161"/>
                <a:gd name="T20" fmla="*/ 235 w 237"/>
                <a:gd name="T21" fmla="*/ 68 h 161"/>
                <a:gd name="T22" fmla="*/ 217 w 237"/>
                <a:gd name="T23" fmla="*/ 161 h 161"/>
                <a:gd name="T24" fmla="*/ 191 w 237"/>
                <a:gd name="T25" fmla="*/ 161 h 161"/>
                <a:gd name="T26" fmla="*/ 208 w 237"/>
                <a:gd name="T27" fmla="*/ 71 h 161"/>
                <a:gd name="T28" fmla="*/ 210 w 237"/>
                <a:gd name="T29" fmla="*/ 50 h 161"/>
                <a:gd name="T30" fmla="*/ 186 w 237"/>
                <a:gd name="T31" fmla="*/ 23 h 161"/>
                <a:gd name="T32" fmla="*/ 137 w 237"/>
                <a:gd name="T33" fmla="*/ 81 h 161"/>
                <a:gd name="T34" fmla="*/ 122 w 237"/>
                <a:gd name="T35" fmla="*/ 161 h 161"/>
                <a:gd name="T36" fmla="*/ 96 w 237"/>
                <a:gd name="T37" fmla="*/ 161 h 161"/>
                <a:gd name="T38" fmla="*/ 113 w 237"/>
                <a:gd name="T39" fmla="*/ 69 h 161"/>
                <a:gd name="T40" fmla="*/ 115 w 237"/>
                <a:gd name="T41" fmla="*/ 50 h 161"/>
                <a:gd name="T42" fmla="*/ 92 w 237"/>
                <a:gd name="T43" fmla="*/ 23 h 161"/>
                <a:gd name="T44" fmla="*/ 41 w 237"/>
                <a:gd name="T45" fmla="*/ 82 h 161"/>
                <a:gd name="T46" fmla="*/ 27 w 237"/>
                <a:gd name="T47" fmla="*/ 161 h 161"/>
                <a:gd name="T48" fmla="*/ 0 w 237"/>
                <a:gd name="T4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161">
                  <a:moveTo>
                    <a:pt x="0" y="161"/>
                  </a:moveTo>
                  <a:cubicBezTo>
                    <a:pt x="22" y="50"/>
                    <a:pt x="22" y="50"/>
                    <a:pt x="22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4" y="12"/>
                    <a:pt x="84" y="0"/>
                    <a:pt x="105" y="0"/>
                  </a:cubicBezTo>
                  <a:cubicBezTo>
                    <a:pt x="129" y="0"/>
                    <a:pt x="140" y="16"/>
                    <a:pt x="141" y="35"/>
                  </a:cubicBezTo>
                  <a:cubicBezTo>
                    <a:pt x="155" y="13"/>
                    <a:pt x="176" y="1"/>
                    <a:pt x="199" y="0"/>
                  </a:cubicBezTo>
                  <a:cubicBezTo>
                    <a:pt x="218" y="0"/>
                    <a:pt x="237" y="12"/>
                    <a:pt x="237" y="42"/>
                  </a:cubicBezTo>
                  <a:cubicBezTo>
                    <a:pt x="237" y="49"/>
                    <a:pt x="237" y="60"/>
                    <a:pt x="235" y="68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209" y="65"/>
                    <a:pt x="210" y="57"/>
                    <a:pt x="210" y="50"/>
                  </a:cubicBezTo>
                  <a:cubicBezTo>
                    <a:pt x="210" y="34"/>
                    <a:pt x="204" y="23"/>
                    <a:pt x="186" y="23"/>
                  </a:cubicBezTo>
                  <a:cubicBezTo>
                    <a:pt x="167" y="23"/>
                    <a:pt x="144" y="46"/>
                    <a:pt x="137" y="8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5" y="62"/>
                    <a:pt x="115" y="56"/>
                    <a:pt x="115" y="50"/>
                  </a:cubicBezTo>
                  <a:cubicBezTo>
                    <a:pt x="115" y="36"/>
                    <a:pt x="112" y="23"/>
                    <a:pt x="92" y="23"/>
                  </a:cubicBezTo>
                  <a:cubicBezTo>
                    <a:pt x="72" y="23"/>
                    <a:pt x="48" y="49"/>
                    <a:pt x="41" y="8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812" y="1313"/>
              <a:ext cx="48" cy="53"/>
            </a:xfrm>
            <a:custGeom>
              <a:avLst/>
              <a:gdLst>
                <a:gd name="T0" fmla="*/ 148 w 148"/>
                <a:gd name="T1" fmla="*/ 66 h 165"/>
                <a:gd name="T2" fmla="*/ 61 w 148"/>
                <a:gd name="T3" fmla="*/ 165 h 165"/>
                <a:gd name="T4" fmla="*/ 0 w 148"/>
                <a:gd name="T5" fmla="*/ 100 h 165"/>
                <a:gd name="T6" fmla="*/ 87 w 148"/>
                <a:gd name="T7" fmla="*/ 0 h 165"/>
                <a:gd name="T8" fmla="*/ 148 w 148"/>
                <a:gd name="T9" fmla="*/ 66 h 165"/>
                <a:gd name="T10" fmla="*/ 28 w 148"/>
                <a:gd name="T11" fmla="*/ 99 h 165"/>
                <a:gd name="T12" fmla="*/ 65 w 148"/>
                <a:gd name="T13" fmla="*/ 144 h 165"/>
                <a:gd name="T14" fmla="*/ 121 w 148"/>
                <a:gd name="T15" fmla="*/ 66 h 165"/>
                <a:gd name="T16" fmla="*/ 84 w 148"/>
                <a:gd name="T17" fmla="*/ 22 h 165"/>
                <a:gd name="T18" fmla="*/ 28 w 148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65">
                  <a:moveTo>
                    <a:pt x="148" y="66"/>
                  </a:moveTo>
                  <a:cubicBezTo>
                    <a:pt x="148" y="115"/>
                    <a:pt x="114" y="165"/>
                    <a:pt x="61" y="165"/>
                  </a:cubicBezTo>
                  <a:cubicBezTo>
                    <a:pt x="22" y="165"/>
                    <a:pt x="0" y="136"/>
                    <a:pt x="0" y="100"/>
                  </a:cubicBezTo>
                  <a:cubicBezTo>
                    <a:pt x="0" y="49"/>
                    <a:pt x="36" y="0"/>
                    <a:pt x="87" y="0"/>
                  </a:cubicBezTo>
                  <a:cubicBezTo>
                    <a:pt x="130" y="0"/>
                    <a:pt x="148" y="33"/>
                    <a:pt x="148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2" y="22"/>
                    <a:pt x="84" y="22"/>
                  </a:cubicBezTo>
                  <a:cubicBezTo>
                    <a:pt x="50" y="22"/>
                    <a:pt x="27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867" y="1314"/>
              <a:ext cx="41" cy="52"/>
            </a:xfrm>
            <a:custGeom>
              <a:avLst/>
              <a:gdLst>
                <a:gd name="T0" fmla="*/ 106 w 129"/>
                <a:gd name="T1" fmla="*/ 154 h 164"/>
                <a:gd name="T2" fmla="*/ 60 w 129"/>
                <a:gd name="T3" fmla="*/ 164 h 164"/>
                <a:gd name="T4" fmla="*/ 0 w 129"/>
                <a:gd name="T5" fmla="*/ 103 h 164"/>
                <a:gd name="T6" fmla="*/ 96 w 129"/>
                <a:gd name="T7" fmla="*/ 0 h 164"/>
                <a:gd name="T8" fmla="*/ 129 w 129"/>
                <a:gd name="T9" fmla="*/ 6 h 164"/>
                <a:gd name="T10" fmla="*/ 121 w 129"/>
                <a:gd name="T11" fmla="*/ 28 h 164"/>
                <a:gd name="T12" fmla="*/ 94 w 129"/>
                <a:gd name="T13" fmla="*/ 22 h 164"/>
                <a:gd name="T14" fmla="*/ 28 w 129"/>
                <a:gd name="T15" fmla="*/ 100 h 164"/>
                <a:gd name="T16" fmla="*/ 67 w 129"/>
                <a:gd name="T17" fmla="*/ 142 h 164"/>
                <a:gd name="T18" fmla="*/ 103 w 129"/>
                <a:gd name="T19" fmla="*/ 133 h 164"/>
                <a:gd name="T20" fmla="*/ 106 w 129"/>
                <a:gd name="T21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64">
                  <a:moveTo>
                    <a:pt x="106" y="154"/>
                  </a:moveTo>
                  <a:cubicBezTo>
                    <a:pt x="98" y="158"/>
                    <a:pt x="81" y="164"/>
                    <a:pt x="60" y="164"/>
                  </a:cubicBezTo>
                  <a:cubicBezTo>
                    <a:pt x="19" y="164"/>
                    <a:pt x="0" y="136"/>
                    <a:pt x="0" y="103"/>
                  </a:cubicBezTo>
                  <a:cubicBezTo>
                    <a:pt x="0" y="49"/>
                    <a:pt x="39" y="0"/>
                    <a:pt x="96" y="0"/>
                  </a:cubicBezTo>
                  <a:cubicBezTo>
                    <a:pt x="111" y="0"/>
                    <a:pt x="124" y="4"/>
                    <a:pt x="129" y="6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5" y="25"/>
                    <a:pt x="106" y="22"/>
                    <a:pt x="94" y="22"/>
                  </a:cubicBezTo>
                  <a:cubicBezTo>
                    <a:pt x="53" y="22"/>
                    <a:pt x="28" y="62"/>
                    <a:pt x="28" y="100"/>
                  </a:cubicBezTo>
                  <a:cubicBezTo>
                    <a:pt x="28" y="125"/>
                    <a:pt x="41" y="142"/>
                    <a:pt x="67" y="142"/>
                  </a:cubicBezTo>
                  <a:cubicBezTo>
                    <a:pt x="83" y="142"/>
                    <a:pt x="95" y="137"/>
                    <a:pt x="103" y="133"/>
                  </a:cubicBezTo>
                  <a:lnTo>
                    <a:pt x="106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910" y="1313"/>
              <a:ext cx="47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4" name="Freeform 22"/>
            <p:cNvSpPr>
              <a:spLocks noEditPoints="1"/>
            </p:cNvSpPr>
            <p:nvPr userDrawn="1"/>
          </p:nvSpPr>
          <p:spPr bwMode="auto">
            <a:xfrm>
              <a:off x="2966" y="1313"/>
              <a:ext cx="42" cy="53"/>
            </a:xfrm>
            <a:custGeom>
              <a:avLst/>
              <a:gdLst>
                <a:gd name="T0" fmla="*/ 112 w 132"/>
                <a:gd name="T1" fmla="*/ 152 h 165"/>
                <a:gd name="T2" fmla="*/ 60 w 132"/>
                <a:gd name="T3" fmla="*/ 165 h 165"/>
                <a:gd name="T4" fmla="*/ 0 w 132"/>
                <a:gd name="T5" fmla="*/ 102 h 165"/>
                <a:gd name="T6" fmla="*/ 86 w 132"/>
                <a:gd name="T7" fmla="*/ 0 h 165"/>
                <a:gd name="T8" fmla="*/ 132 w 132"/>
                <a:gd name="T9" fmla="*/ 41 h 165"/>
                <a:gd name="T10" fmla="*/ 28 w 132"/>
                <a:gd name="T11" fmla="*/ 92 h 165"/>
                <a:gd name="T12" fmla="*/ 31 w 132"/>
                <a:gd name="T13" fmla="*/ 122 h 165"/>
                <a:gd name="T14" fmla="*/ 66 w 132"/>
                <a:gd name="T15" fmla="*/ 143 h 165"/>
                <a:gd name="T16" fmla="*/ 108 w 132"/>
                <a:gd name="T17" fmla="*/ 132 h 165"/>
                <a:gd name="T18" fmla="*/ 112 w 132"/>
                <a:gd name="T19" fmla="*/ 152 h 165"/>
                <a:gd name="T20" fmla="*/ 82 w 132"/>
                <a:gd name="T21" fmla="*/ 21 h 165"/>
                <a:gd name="T22" fmla="*/ 31 w 132"/>
                <a:gd name="T23" fmla="*/ 71 h 165"/>
                <a:gd name="T24" fmla="*/ 106 w 132"/>
                <a:gd name="T25" fmla="*/ 42 h 165"/>
                <a:gd name="T26" fmla="*/ 82 w 132"/>
                <a:gd name="T27" fmla="*/ 2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65">
                  <a:moveTo>
                    <a:pt x="112" y="152"/>
                  </a:moveTo>
                  <a:cubicBezTo>
                    <a:pt x="101" y="159"/>
                    <a:pt x="81" y="165"/>
                    <a:pt x="60" y="165"/>
                  </a:cubicBezTo>
                  <a:cubicBezTo>
                    <a:pt x="19" y="165"/>
                    <a:pt x="0" y="136"/>
                    <a:pt x="0" y="102"/>
                  </a:cubicBezTo>
                  <a:cubicBezTo>
                    <a:pt x="0" y="54"/>
                    <a:pt x="35" y="0"/>
                    <a:pt x="86" y="0"/>
                  </a:cubicBezTo>
                  <a:cubicBezTo>
                    <a:pt x="116" y="0"/>
                    <a:pt x="132" y="18"/>
                    <a:pt x="132" y="41"/>
                  </a:cubicBezTo>
                  <a:cubicBezTo>
                    <a:pt x="132" y="82"/>
                    <a:pt x="86" y="93"/>
                    <a:pt x="28" y="92"/>
                  </a:cubicBezTo>
                  <a:cubicBezTo>
                    <a:pt x="26" y="99"/>
                    <a:pt x="27" y="114"/>
                    <a:pt x="31" y="122"/>
                  </a:cubicBezTo>
                  <a:cubicBezTo>
                    <a:pt x="37" y="136"/>
                    <a:pt x="50" y="143"/>
                    <a:pt x="66" y="143"/>
                  </a:cubicBezTo>
                  <a:cubicBezTo>
                    <a:pt x="85" y="143"/>
                    <a:pt x="99" y="137"/>
                    <a:pt x="108" y="132"/>
                  </a:cubicBezTo>
                  <a:lnTo>
                    <a:pt x="112" y="152"/>
                  </a:lnTo>
                  <a:close/>
                  <a:moveTo>
                    <a:pt x="82" y="21"/>
                  </a:moveTo>
                  <a:cubicBezTo>
                    <a:pt x="57" y="21"/>
                    <a:pt x="37" y="47"/>
                    <a:pt x="31" y="71"/>
                  </a:cubicBezTo>
                  <a:cubicBezTo>
                    <a:pt x="73" y="72"/>
                    <a:pt x="106" y="66"/>
                    <a:pt x="106" y="42"/>
                  </a:cubicBezTo>
                  <a:cubicBezTo>
                    <a:pt x="106" y="29"/>
                    <a:pt x="97" y="21"/>
                    <a:pt x="8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5" name="Freeform 23"/>
            <p:cNvSpPr>
              <a:spLocks/>
            </p:cNvSpPr>
            <p:nvPr userDrawn="1"/>
          </p:nvSpPr>
          <p:spPr bwMode="auto">
            <a:xfrm>
              <a:off x="3029" y="1313"/>
              <a:ext cx="36" cy="53"/>
            </a:xfrm>
            <a:custGeom>
              <a:avLst/>
              <a:gdLst>
                <a:gd name="T0" fmla="*/ 8 w 111"/>
                <a:gd name="T1" fmla="*/ 134 h 165"/>
                <a:gd name="T2" fmla="*/ 41 w 111"/>
                <a:gd name="T3" fmla="*/ 144 h 165"/>
                <a:gd name="T4" fmla="*/ 71 w 111"/>
                <a:gd name="T5" fmla="*/ 118 h 165"/>
                <a:gd name="T6" fmla="*/ 50 w 111"/>
                <a:gd name="T7" fmla="*/ 89 h 165"/>
                <a:gd name="T8" fmla="*/ 21 w 111"/>
                <a:gd name="T9" fmla="*/ 49 h 165"/>
                <a:gd name="T10" fmla="*/ 78 w 111"/>
                <a:gd name="T11" fmla="*/ 0 h 165"/>
                <a:gd name="T12" fmla="*/ 111 w 111"/>
                <a:gd name="T13" fmla="*/ 8 h 165"/>
                <a:gd name="T14" fmla="*/ 104 w 111"/>
                <a:gd name="T15" fmla="*/ 29 h 165"/>
                <a:gd name="T16" fmla="*/ 76 w 111"/>
                <a:gd name="T17" fmla="*/ 21 h 165"/>
                <a:gd name="T18" fmla="*/ 48 w 111"/>
                <a:gd name="T19" fmla="*/ 45 h 165"/>
                <a:gd name="T20" fmla="*/ 70 w 111"/>
                <a:gd name="T21" fmla="*/ 72 h 165"/>
                <a:gd name="T22" fmla="*/ 99 w 111"/>
                <a:gd name="T23" fmla="*/ 113 h 165"/>
                <a:gd name="T24" fmla="*/ 39 w 111"/>
                <a:gd name="T25" fmla="*/ 165 h 165"/>
                <a:gd name="T26" fmla="*/ 0 w 111"/>
                <a:gd name="T27" fmla="*/ 154 h 165"/>
                <a:gd name="T28" fmla="*/ 8 w 111"/>
                <a:gd name="T29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65">
                  <a:moveTo>
                    <a:pt x="8" y="134"/>
                  </a:moveTo>
                  <a:cubicBezTo>
                    <a:pt x="15" y="139"/>
                    <a:pt x="29" y="144"/>
                    <a:pt x="41" y="144"/>
                  </a:cubicBezTo>
                  <a:cubicBezTo>
                    <a:pt x="60" y="144"/>
                    <a:pt x="71" y="132"/>
                    <a:pt x="71" y="118"/>
                  </a:cubicBezTo>
                  <a:cubicBezTo>
                    <a:pt x="71" y="106"/>
                    <a:pt x="66" y="98"/>
                    <a:pt x="50" y="89"/>
                  </a:cubicBezTo>
                  <a:cubicBezTo>
                    <a:pt x="31" y="79"/>
                    <a:pt x="21" y="65"/>
                    <a:pt x="21" y="49"/>
                  </a:cubicBezTo>
                  <a:cubicBezTo>
                    <a:pt x="21" y="21"/>
                    <a:pt x="45" y="0"/>
                    <a:pt x="78" y="0"/>
                  </a:cubicBezTo>
                  <a:cubicBezTo>
                    <a:pt x="93" y="0"/>
                    <a:pt x="105" y="4"/>
                    <a:pt x="111" y="8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25"/>
                    <a:pt x="88" y="21"/>
                    <a:pt x="76" y="21"/>
                  </a:cubicBezTo>
                  <a:cubicBezTo>
                    <a:pt x="60" y="21"/>
                    <a:pt x="48" y="32"/>
                    <a:pt x="48" y="45"/>
                  </a:cubicBezTo>
                  <a:cubicBezTo>
                    <a:pt x="48" y="57"/>
                    <a:pt x="56" y="64"/>
                    <a:pt x="70" y="72"/>
                  </a:cubicBezTo>
                  <a:cubicBezTo>
                    <a:pt x="87" y="82"/>
                    <a:pt x="99" y="95"/>
                    <a:pt x="99" y="113"/>
                  </a:cubicBezTo>
                  <a:cubicBezTo>
                    <a:pt x="99" y="146"/>
                    <a:pt x="72" y="165"/>
                    <a:pt x="39" y="165"/>
                  </a:cubicBezTo>
                  <a:cubicBezTo>
                    <a:pt x="22" y="165"/>
                    <a:pt x="7" y="160"/>
                    <a:pt x="0" y="154"/>
                  </a:cubicBezTo>
                  <a:lnTo>
                    <a:pt x="8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6" name="Freeform 24"/>
            <p:cNvSpPr>
              <a:spLocks/>
            </p:cNvSpPr>
            <p:nvPr userDrawn="1"/>
          </p:nvSpPr>
          <p:spPr bwMode="auto">
            <a:xfrm>
              <a:off x="3073" y="1301"/>
              <a:ext cx="29" cy="65"/>
            </a:xfrm>
            <a:custGeom>
              <a:avLst/>
              <a:gdLst>
                <a:gd name="T0" fmla="*/ 61 w 91"/>
                <a:gd name="T1" fmla="*/ 0 h 203"/>
                <a:gd name="T2" fmla="*/ 53 w 91"/>
                <a:gd name="T3" fmla="*/ 42 h 203"/>
                <a:gd name="T4" fmla="*/ 91 w 91"/>
                <a:gd name="T5" fmla="*/ 42 h 203"/>
                <a:gd name="T6" fmla="*/ 87 w 91"/>
                <a:gd name="T7" fmla="*/ 63 h 203"/>
                <a:gd name="T8" fmla="*/ 49 w 91"/>
                <a:gd name="T9" fmla="*/ 63 h 203"/>
                <a:gd name="T10" fmla="*/ 34 w 91"/>
                <a:gd name="T11" fmla="*/ 140 h 203"/>
                <a:gd name="T12" fmla="*/ 31 w 91"/>
                <a:gd name="T13" fmla="*/ 165 h 203"/>
                <a:gd name="T14" fmla="*/ 46 w 91"/>
                <a:gd name="T15" fmla="*/ 180 h 203"/>
                <a:gd name="T16" fmla="*/ 59 w 91"/>
                <a:gd name="T17" fmla="*/ 179 h 203"/>
                <a:gd name="T18" fmla="*/ 58 w 91"/>
                <a:gd name="T19" fmla="*/ 200 h 203"/>
                <a:gd name="T20" fmla="*/ 37 w 91"/>
                <a:gd name="T21" fmla="*/ 203 h 203"/>
                <a:gd name="T22" fmla="*/ 4 w 91"/>
                <a:gd name="T23" fmla="*/ 172 h 203"/>
                <a:gd name="T24" fmla="*/ 7 w 91"/>
                <a:gd name="T25" fmla="*/ 143 h 203"/>
                <a:gd name="T26" fmla="*/ 23 w 91"/>
                <a:gd name="T27" fmla="*/ 63 h 203"/>
                <a:gd name="T28" fmla="*/ 0 w 91"/>
                <a:gd name="T29" fmla="*/ 63 h 203"/>
                <a:gd name="T30" fmla="*/ 4 w 91"/>
                <a:gd name="T31" fmla="*/ 42 h 203"/>
                <a:gd name="T32" fmla="*/ 27 w 91"/>
                <a:gd name="T33" fmla="*/ 42 h 203"/>
                <a:gd name="T34" fmla="*/ 33 w 91"/>
                <a:gd name="T35" fmla="*/ 6 h 203"/>
                <a:gd name="T36" fmla="*/ 61 w 91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203">
                  <a:moveTo>
                    <a:pt x="61" y="0"/>
                  </a:moveTo>
                  <a:cubicBezTo>
                    <a:pt x="53" y="42"/>
                    <a:pt x="53" y="42"/>
                    <a:pt x="53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3" y="148"/>
                    <a:pt x="31" y="157"/>
                    <a:pt x="31" y="165"/>
                  </a:cubicBezTo>
                  <a:cubicBezTo>
                    <a:pt x="31" y="174"/>
                    <a:pt x="36" y="180"/>
                    <a:pt x="46" y="180"/>
                  </a:cubicBezTo>
                  <a:cubicBezTo>
                    <a:pt x="51" y="180"/>
                    <a:pt x="55" y="180"/>
                    <a:pt x="59" y="179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3" y="202"/>
                    <a:pt x="45" y="203"/>
                    <a:pt x="37" y="203"/>
                  </a:cubicBezTo>
                  <a:cubicBezTo>
                    <a:pt x="13" y="203"/>
                    <a:pt x="4" y="188"/>
                    <a:pt x="4" y="172"/>
                  </a:cubicBezTo>
                  <a:cubicBezTo>
                    <a:pt x="4" y="163"/>
                    <a:pt x="5" y="154"/>
                    <a:pt x="7" y="14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33" y="6"/>
                    <a:pt x="33" y="6"/>
                    <a:pt x="33" y="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3103" y="1313"/>
              <a:ext cx="33" cy="52"/>
            </a:xfrm>
            <a:custGeom>
              <a:avLst/>
              <a:gdLst>
                <a:gd name="T0" fmla="*/ 0 w 103"/>
                <a:gd name="T1" fmla="*/ 161 h 161"/>
                <a:gd name="T2" fmla="*/ 19 w 103"/>
                <a:gd name="T3" fmla="*/ 60 h 161"/>
                <a:gd name="T4" fmla="*/ 27 w 103"/>
                <a:gd name="T5" fmla="*/ 4 h 161"/>
                <a:gd name="T6" fmla="*/ 51 w 103"/>
                <a:gd name="T7" fmla="*/ 4 h 161"/>
                <a:gd name="T8" fmla="*/ 46 w 103"/>
                <a:gd name="T9" fmla="*/ 38 h 161"/>
                <a:gd name="T10" fmla="*/ 47 w 103"/>
                <a:gd name="T11" fmla="*/ 38 h 161"/>
                <a:gd name="T12" fmla="*/ 96 w 103"/>
                <a:gd name="T13" fmla="*/ 0 h 161"/>
                <a:gd name="T14" fmla="*/ 103 w 103"/>
                <a:gd name="T15" fmla="*/ 1 h 161"/>
                <a:gd name="T16" fmla="*/ 98 w 103"/>
                <a:gd name="T17" fmla="*/ 28 h 161"/>
                <a:gd name="T18" fmla="*/ 91 w 103"/>
                <a:gd name="T19" fmla="*/ 27 h 161"/>
                <a:gd name="T20" fmla="*/ 40 w 103"/>
                <a:gd name="T21" fmla="*/ 92 h 161"/>
                <a:gd name="T22" fmla="*/ 27 w 103"/>
                <a:gd name="T23" fmla="*/ 161 h 161"/>
                <a:gd name="T24" fmla="*/ 0 w 103"/>
                <a:gd name="T2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61">
                  <a:moveTo>
                    <a:pt x="0" y="161"/>
                  </a:moveTo>
                  <a:cubicBezTo>
                    <a:pt x="19" y="60"/>
                    <a:pt x="19" y="60"/>
                    <a:pt x="19" y="60"/>
                  </a:cubicBezTo>
                  <a:cubicBezTo>
                    <a:pt x="23" y="39"/>
                    <a:pt x="25" y="19"/>
                    <a:pt x="27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15"/>
                    <a:pt x="48" y="26"/>
                    <a:pt x="46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58" y="17"/>
                    <a:pt x="74" y="0"/>
                    <a:pt x="96" y="0"/>
                  </a:cubicBezTo>
                  <a:cubicBezTo>
                    <a:pt x="98" y="0"/>
                    <a:pt x="101" y="1"/>
                    <a:pt x="103" y="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6" y="27"/>
                    <a:pt x="94" y="27"/>
                    <a:pt x="91" y="27"/>
                  </a:cubicBezTo>
                  <a:cubicBezTo>
                    <a:pt x="67" y="27"/>
                    <a:pt x="46" y="55"/>
                    <a:pt x="40" y="92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8" name="Freeform 26"/>
            <p:cNvSpPr>
              <a:spLocks noEditPoints="1"/>
            </p:cNvSpPr>
            <p:nvPr userDrawn="1"/>
          </p:nvSpPr>
          <p:spPr bwMode="auto">
            <a:xfrm>
              <a:off x="3136" y="1313"/>
              <a:ext cx="47" cy="53"/>
            </a:xfrm>
            <a:custGeom>
              <a:avLst/>
              <a:gdLst>
                <a:gd name="T0" fmla="*/ 149 w 149"/>
                <a:gd name="T1" fmla="*/ 66 h 165"/>
                <a:gd name="T2" fmla="*/ 62 w 149"/>
                <a:gd name="T3" fmla="*/ 165 h 165"/>
                <a:gd name="T4" fmla="*/ 0 w 149"/>
                <a:gd name="T5" fmla="*/ 100 h 165"/>
                <a:gd name="T6" fmla="*/ 88 w 149"/>
                <a:gd name="T7" fmla="*/ 0 h 165"/>
                <a:gd name="T8" fmla="*/ 149 w 149"/>
                <a:gd name="T9" fmla="*/ 66 h 165"/>
                <a:gd name="T10" fmla="*/ 28 w 149"/>
                <a:gd name="T11" fmla="*/ 99 h 165"/>
                <a:gd name="T12" fmla="*/ 65 w 149"/>
                <a:gd name="T13" fmla="*/ 144 h 165"/>
                <a:gd name="T14" fmla="*/ 121 w 149"/>
                <a:gd name="T15" fmla="*/ 66 h 165"/>
                <a:gd name="T16" fmla="*/ 85 w 149"/>
                <a:gd name="T17" fmla="*/ 22 h 165"/>
                <a:gd name="T18" fmla="*/ 28 w 149"/>
                <a:gd name="T19" fmla="*/ 9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65">
                  <a:moveTo>
                    <a:pt x="149" y="66"/>
                  </a:moveTo>
                  <a:cubicBezTo>
                    <a:pt x="149" y="115"/>
                    <a:pt x="115" y="165"/>
                    <a:pt x="62" y="165"/>
                  </a:cubicBezTo>
                  <a:cubicBezTo>
                    <a:pt x="23" y="165"/>
                    <a:pt x="0" y="136"/>
                    <a:pt x="0" y="100"/>
                  </a:cubicBezTo>
                  <a:cubicBezTo>
                    <a:pt x="0" y="49"/>
                    <a:pt x="37" y="0"/>
                    <a:pt x="88" y="0"/>
                  </a:cubicBezTo>
                  <a:cubicBezTo>
                    <a:pt x="130" y="0"/>
                    <a:pt x="149" y="33"/>
                    <a:pt x="149" y="66"/>
                  </a:cubicBezTo>
                  <a:close/>
                  <a:moveTo>
                    <a:pt x="28" y="99"/>
                  </a:moveTo>
                  <a:cubicBezTo>
                    <a:pt x="28" y="125"/>
                    <a:pt x="42" y="144"/>
                    <a:pt x="65" y="144"/>
                  </a:cubicBezTo>
                  <a:cubicBezTo>
                    <a:pt x="97" y="144"/>
                    <a:pt x="121" y="103"/>
                    <a:pt x="121" y="66"/>
                  </a:cubicBezTo>
                  <a:cubicBezTo>
                    <a:pt x="121" y="48"/>
                    <a:pt x="113" y="22"/>
                    <a:pt x="85" y="22"/>
                  </a:cubicBezTo>
                  <a:cubicBezTo>
                    <a:pt x="51" y="22"/>
                    <a:pt x="28" y="63"/>
                    <a:pt x="28" y="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39" name="Freeform 27"/>
            <p:cNvSpPr>
              <a:spLocks/>
            </p:cNvSpPr>
            <p:nvPr userDrawn="1"/>
          </p:nvSpPr>
          <p:spPr bwMode="auto">
            <a:xfrm>
              <a:off x="3189" y="1313"/>
              <a:ext cx="48" cy="52"/>
            </a:xfrm>
            <a:custGeom>
              <a:avLst/>
              <a:gdLst>
                <a:gd name="T0" fmla="*/ 0 w 148"/>
                <a:gd name="T1" fmla="*/ 161 h 161"/>
                <a:gd name="T2" fmla="*/ 21 w 148"/>
                <a:gd name="T3" fmla="*/ 50 h 161"/>
                <a:gd name="T4" fmla="*/ 29 w 148"/>
                <a:gd name="T5" fmla="*/ 4 h 161"/>
                <a:gd name="T6" fmla="*/ 53 w 148"/>
                <a:gd name="T7" fmla="*/ 4 h 161"/>
                <a:gd name="T8" fmla="*/ 49 w 148"/>
                <a:gd name="T9" fmla="*/ 35 h 161"/>
                <a:gd name="T10" fmla="*/ 49 w 148"/>
                <a:gd name="T11" fmla="*/ 35 h 161"/>
                <a:gd name="T12" fmla="*/ 108 w 148"/>
                <a:gd name="T13" fmla="*/ 0 h 161"/>
                <a:gd name="T14" fmla="*/ 148 w 148"/>
                <a:gd name="T15" fmla="*/ 44 h 161"/>
                <a:gd name="T16" fmla="*/ 145 w 148"/>
                <a:gd name="T17" fmla="*/ 70 h 161"/>
                <a:gd name="T18" fmla="*/ 127 w 148"/>
                <a:gd name="T19" fmla="*/ 161 h 161"/>
                <a:gd name="T20" fmla="*/ 100 w 148"/>
                <a:gd name="T21" fmla="*/ 161 h 161"/>
                <a:gd name="T22" fmla="*/ 117 w 148"/>
                <a:gd name="T23" fmla="*/ 71 h 161"/>
                <a:gd name="T24" fmla="*/ 120 w 148"/>
                <a:gd name="T25" fmla="*/ 50 h 161"/>
                <a:gd name="T26" fmla="*/ 95 w 148"/>
                <a:gd name="T27" fmla="*/ 23 h 161"/>
                <a:gd name="T28" fmla="*/ 41 w 148"/>
                <a:gd name="T29" fmla="*/ 85 h 161"/>
                <a:gd name="T30" fmla="*/ 27 w 148"/>
                <a:gd name="T31" fmla="*/ 161 h 161"/>
                <a:gd name="T32" fmla="*/ 0 w 148"/>
                <a:gd name="T3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8" h="161">
                  <a:moveTo>
                    <a:pt x="0" y="161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5" y="32"/>
                    <a:pt x="27" y="17"/>
                    <a:pt x="2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3" y="13"/>
                    <a:pt x="85" y="0"/>
                    <a:pt x="108" y="0"/>
                  </a:cubicBezTo>
                  <a:cubicBezTo>
                    <a:pt x="127" y="0"/>
                    <a:pt x="148" y="11"/>
                    <a:pt x="148" y="44"/>
                  </a:cubicBezTo>
                  <a:cubicBezTo>
                    <a:pt x="148" y="51"/>
                    <a:pt x="146" y="61"/>
                    <a:pt x="145" y="70"/>
                  </a:cubicBezTo>
                  <a:cubicBezTo>
                    <a:pt x="127" y="161"/>
                    <a:pt x="127" y="161"/>
                    <a:pt x="127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19" y="64"/>
                    <a:pt x="120" y="57"/>
                    <a:pt x="120" y="50"/>
                  </a:cubicBezTo>
                  <a:cubicBezTo>
                    <a:pt x="120" y="35"/>
                    <a:pt x="114" y="23"/>
                    <a:pt x="95" y="23"/>
                  </a:cubicBezTo>
                  <a:cubicBezTo>
                    <a:pt x="76" y="23"/>
                    <a:pt x="48" y="46"/>
                    <a:pt x="41" y="85"/>
                  </a:cubicBezTo>
                  <a:cubicBezTo>
                    <a:pt x="27" y="161"/>
                    <a:pt x="27" y="161"/>
                    <a:pt x="27" y="161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3237" y="1315"/>
              <a:ext cx="53" cy="73"/>
            </a:xfrm>
            <a:custGeom>
              <a:avLst/>
              <a:gdLst>
                <a:gd name="T0" fmla="*/ 56 w 165"/>
                <a:gd name="T1" fmla="*/ 0 h 230"/>
                <a:gd name="T2" fmla="*/ 72 w 165"/>
                <a:gd name="T3" fmla="*/ 85 h 230"/>
                <a:gd name="T4" fmla="*/ 79 w 165"/>
                <a:gd name="T5" fmla="*/ 126 h 230"/>
                <a:gd name="T6" fmla="*/ 80 w 165"/>
                <a:gd name="T7" fmla="*/ 126 h 230"/>
                <a:gd name="T8" fmla="*/ 97 w 165"/>
                <a:gd name="T9" fmla="*/ 88 h 230"/>
                <a:gd name="T10" fmla="*/ 137 w 165"/>
                <a:gd name="T11" fmla="*/ 0 h 230"/>
                <a:gd name="T12" fmla="*/ 165 w 165"/>
                <a:gd name="T13" fmla="*/ 0 h 230"/>
                <a:gd name="T14" fmla="*/ 106 w 165"/>
                <a:gd name="T15" fmla="*/ 120 h 230"/>
                <a:gd name="T16" fmla="*/ 52 w 165"/>
                <a:gd name="T17" fmla="*/ 202 h 230"/>
                <a:gd name="T18" fmla="*/ 6 w 165"/>
                <a:gd name="T19" fmla="*/ 230 h 230"/>
                <a:gd name="T20" fmla="*/ 0 w 165"/>
                <a:gd name="T21" fmla="*/ 207 h 230"/>
                <a:gd name="T22" fmla="*/ 29 w 165"/>
                <a:gd name="T23" fmla="*/ 191 h 230"/>
                <a:gd name="T24" fmla="*/ 59 w 165"/>
                <a:gd name="T25" fmla="*/ 155 h 230"/>
                <a:gd name="T26" fmla="*/ 60 w 165"/>
                <a:gd name="T27" fmla="*/ 148 h 230"/>
                <a:gd name="T28" fmla="*/ 28 w 165"/>
                <a:gd name="T29" fmla="*/ 0 h 230"/>
                <a:gd name="T30" fmla="*/ 56 w 165"/>
                <a:gd name="T3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230">
                  <a:moveTo>
                    <a:pt x="56" y="0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6" y="103"/>
                    <a:pt x="77" y="115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4" y="116"/>
                    <a:pt x="89" y="105"/>
                    <a:pt x="97" y="88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90" y="154"/>
                    <a:pt x="74" y="182"/>
                    <a:pt x="52" y="202"/>
                  </a:cubicBezTo>
                  <a:cubicBezTo>
                    <a:pt x="35" y="220"/>
                    <a:pt x="15" y="228"/>
                    <a:pt x="6" y="23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7" y="204"/>
                    <a:pt x="18" y="200"/>
                    <a:pt x="29" y="191"/>
                  </a:cubicBezTo>
                  <a:cubicBezTo>
                    <a:pt x="39" y="183"/>
                    <a:pt x="50" y="170"/>
                    <a:pt x="59" y="155"/>
                  </a:cubicBezTo>
                  <a:cubicBezTo>
                    <a:pt x="60" y="153"/>
                    <a:pt x="60" y="151"/>
                    <a:pt x="60" y="14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1798"/>
            </a:p>
          </p:txBody>
        </p:sp>
      </p:grpSp>
    </p:spTree>
    <p:extLst>
      <p:ext uri="{BB962C8B-B14F-4D97-AF65-F5344CB8AC3E}">
        <p14:creationId xmlns:p14="http://schemas.microsoft.com/office/powerpoint/2010/main" val="68831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002" y="1659083"/>
            <a:ext cx="11039999" cy="1537828"/>
          </a:xfrm>
        </p:spPr>
        <p:txBody>
          <a:bodyPr lIns="0" tIns="46800" rIns="0">
            <a:noAutofit/>
          </a:bodyPr>
          <a:lstStyle>
            <a:lvl1pPr marL="0" indent="0" algn="l" defTabSz="45692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33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001" y="6072188"/>
            <a:ext cx="5308636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6926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3852" indent="0">
              <a:buNone/>
              <a:defRPr/>
            </a:lvl3pPr>
            <a:lvl4pPr marL="1370778" indent="0">
              <a:buNone/>
              <a:defRPr/>
            </a:lvl4pPr>
            <a:lvl5pPr marL="1827703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5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6307363" y="6072525"/>
            <a:ext cx="5308636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000" y="887416"/>
            <a:ext cx="11040000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8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6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9" name="Symbol zastępczy zawartości 2"/>
          <p:cNvSpPr>
            <a:spLocks noGrp="1"/>
          </p:cNvSpPr>
          <p:nvPr>
            <p:ph sz="half" idx="16"/>
          </p:nvPr>
        </p:nvSpPr>
        <p:spPr>
          <a:xfrm>
            <a:off x="576001" y="3327482"/>
            <a:ext cx="5308636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6" indent="0">
              <a:buNone/>
              <a:defRPr sz="2398"/>
            </a:lvl2pPr>
            <a:lvl3pPr marL="913852" indent="0">
              <a:buNone/>
              <a:defRPr sz="1998"/>
            </a:lvl3pPr>
            <a:lvl4pPr marL="1370778" indent="0">
              <a:buNone/>
              <a:defRPr sz="1798"/>
            </a:lvl4pPr>
            <a:lvl5pPr marL="1827703" indent="0">
              <a:buNone/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endParaRPr lang="pl-PL" dirty="0"/>
          </a:p>
        </p:txBody>
      </p:sp>
      <p:sp>
        <p:nvSpPr>
          <p:cNvPr id="51" name="Symbol zastępczy zawartości 2"/>
          <p:cNvSpPr>
            <a:spLocks noGrp="1"/>
          </p:cNvSpPr>
          <p:nvPr>
            <p:ph sz="half" idx="17"/>
          </p:nvPr>
        </p:nvSpPr>
        <p:spPr>
          <a:xfrm>
            <a:off x="6314094" y="3327482"/>
            <a:ext cx="5308636" cy="2654318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6" indent="0">
              <a:buNone/>
              <a:defRPr sz="2398"/>
            </a:lvl2pPr>
            <a:lvl3pPr marL="913852" indent="0">
              <a:buNone/>
              <a:defRPr sz="1998"/>
            </a:lvl3pPr>
            <a:lvl4pPr marL="1370778" indent="0">
              <a:buNone/>
              <a:defRPr sz="1798"/>
            </a:lvl4pPr>
            <a:lvl5pPr marL="1827703" indent="0">
              <a:buNone/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ecia 16x9 i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000" y="6072188"/>
            <a:ext cx="7598931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6926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3852" indent="0">
              <a:buNone/>
              <a:defRPr/>
            </a:lvl3pPr>
            <a:lvl4pPr marL="1370778" indent="0">
              <a:buNone/>
              <a:defRPr/>
            </a:lvl4pPr>
            <a:lvl5pPr marL="1827703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9" name="Symbol zastępczy tekstu 32"/>
          <p:cNvSpPr>
            <a:spLocks noGrp="1"/>
          </p:cNvSpPr>
          <p:nvPr>
            <p:ph type="body" sz="quarter" idx="14"/>
          </p:nvPr>
        </p:nvSpPr>
        <p:spPr>
          <a:xfrm>
            <a:off x="8410203" y="6072525"/>
            <a:ext cx="3205799" cy="556879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576001" y="1659086"/>
            <a:ext cx="11040000" cy="1050251"/>
          </a:xfrm>
        </p:spPr>
        <p:txBody>
          <a:bodyPr lIns="0" tIns="46800" rIns="0">
            <a:noAutofit/>
          </a:bodyPr>
          <a:lstStyle>
            <a:lvl1pPr marL="0" indent="0" algn="l" defTabSz="45692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000" y="887416"/>
            <a:ext cx="11040000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8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/>
          </p:cNvSpPr>
          <p:nvPr>
            <p:ph sz="half" idx="16"/>
          </p:nvPr>
        </p:nvSpPr>
        <p:spPr>
          <a:xfrm>
            <a:off x="8410204" y="2776004"/>
            <a:ext cx="3205799" cy="3205799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6" indent="0">
              <a:buNone/>
              <a:defRPr sz="2398"/>
            </a:lvl2pPr>
            <a:lvl3pPr marL="913852" indent="0">
              <a:buNone/>
              <a:defRPr sz="1998"/>
            </a:lvl3pPr>
            <a:lvl4pPr marL="1370778" indent="0">
              <a:buNone/>
              <a:defRPr sz="1798"/>
            </a:lvl4pPr>
            <a:lvl5pPr marL="1827703" indent="0">
              <a:buNone/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endParaRPr lang="pl-PL" dirty="0"/>
          </a:p>
        </p:txBody>
      </p:sp>
      <p:sp>
        <p:nvSpPr>
          <p:cNvPr id="23" name="Symbol zastępczy zawartości 2"/>
          <p:cNvSpPr>
            <a:spLocks noGrp="1"/>
          </p:cNvSpPr>
          <p:nvPr>
            <p:ph sz="half" idx="17"/>
          </p:nvPr>
        </p:nvSpPr>
        <p:spPr>
          <a:xfrm>
            <a:off x="576000" y="2776004"/>
            <a:ext cx="7598931" cy="320579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6" indent="0">
              <a:buNone/>
              <a:defRPr sz="2398"/>
            </a:lvl2pPr>
            <a:lvl3pPr marL="913852" indent="0">
              <a:buNone/>
              <a:defRPr sz="1998"/>
            </a:lvl3pPr>
            <a:lvl4pPr marL="1370778" indent="0">
              <a:buNone/>
              <a:defRPr sz="1798"/>
            </a:lvl4pPr>
            <a:lvl5pPr marL="1827703" indent="0">
              <a:buNone/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7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16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000" y="6072188"/>
            <a:ext cx="11040000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6926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3852" indent="0">
              <a:buNone/>
              <a:defRPr/>
            </a:lvl3pPr>
            <a:lvl4pPr marL="1370778" indent="0">
              <a:buNone/>
              <a:defRPr/>
            </a:lvl4pPr>
            <a:lvl5pPr marL="1827703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6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576000" y="887416"/>
            <a:ext cx="11040000" cy="704321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8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1" name="Symbol zastępczy zawartości 2"/>
          <p:cNvSpPr>
            <a:spLocks noGrp="1" noChangeAspect="1"/>
          </p:cNvSpPr>
          <p:nvPr>
            <p:ph sz="half" idx="16"/>
          </p:nvPr>
        </p:nvSpPr>
        <p:spPr>
          <a:xfrm>
            <a:off x="576000" y="1838650"/>
            <a:ext cx="11040000" cy="4140000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6" indent="0">
              <a:buNone/>
              <a:defRPr sz="2398"/>
            </a:lvl2pPr>
            <a:lvl3pPr marL="913852" indent="0">
              <a:buNone/>
              <a:defRPr sz="1998"/>
            </a:lvl3pPr>
            <a:lvl4pPr marL="1370778" indent="0">
              <a:buNone/>
              <a:defRPr sz="1798"/>
            </a:lvl4pPr>
            <a:lvl5pPr marL="1827703" indent="0">
              <a:buNone/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3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no zdjecie 3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32"/>
          <p:cNvSpPr>
            <a:spLocks noGrp="1"/>
          </p:cNvSpPr>
          <p:nvPr>
            <p:ph type="body" sz="quarter" idx="13"/>
          </p:nvPr>
        </p:nvSpPr>
        <p:spPr>
          <a:xfrm>
            <a:off x="576000" y="6072188"/>
            <a:ext cx="4961560" cy="557212"/>
          </a:xfrm>
        </p:spPr>
        <p:txBody>
          <a:bodyPr lIns="0" rIns="0"/>
          <a:lstStyle>
            <a:lvl1pPr marL="0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6926" indent="0">
              <a:buNone/>
              <a:defRPr lang="pl-PL" sz="1400" i="1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3852" indent="0">
              <a:buNone/>
              <a:defRPr/>
            </a:lvl3pPr>
            <a:lvl4pPr marL="1370778" indent="0">
              <a:buNone/>
              <a:defRPr/>
            </a:lvl4pPr>
            <a:lvl5pPr marL="1827703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27"/>
          <p:cNvSpPr>
            <a:spLocks noGrp="1"/>
          </p:cNvSpPr>
          <p:nvPr>
            <p:ph type="body" sz="quarter" idx="11"/>
          </p:nvPr>
        </p:nvSpPr>
        <p:spPr>
          <a:xfrm>
            <a:off x="6096000" y="1832862"/>
            <a:ext cx="5520000" cy="4143141"/>
          </a:xfrm>
        </p:spPr>
        <p:txBody>
          <a:bodyPr lIns="0" tIns="46800" rIns="0">
            <a:noAutofit/>
          </a:bodyPr>
          <a:lstStyle>
            <a:lvl1pPr marL="0" indent="0" algn="l" defTabSz="45692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6926" rtl="0" eaLnBrk="1" latinLnBrk="0" hangingPunct="1">
              <a:lnSpc>
                <a:spcPct val="110000"/>
              </a:lnSpc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pl-PL" dirty="0"/>
          </a:p>
        </p:txBody>
      </p:sp>
      <p:sp>
        <p:nvSpPr>
          <p:cNvPr id="18" name="Symbol zastępczy tekstu 24"/>
          <p:cNvSpPr>
            <a:spLocks noGrp="1"/>
          </p:cNvSpPr>
          <p:nvPr>
            <p:ph type="body" sz="quarter" idx="10"/>
          </p:nvPr>
        </p:nvSpPr>
        <p:spPr>
          <a:xfrm>
            <a:off x="6096000" y="1022350"/>
            <a:ext cx="5520000" cy="696384"/>
          </a:xfrm>
        </p:spPr>
        <p:txBody>
          <a:bodyPr lIns="0" r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pl-PL" sz="1898" b="1" kern="1200" dirty="0">
                <a:solidFill>
                  <a:srgbClr val="0B2B76"/>
                </a:solidFill>
                <a:latin typeface="Calibri"/>
                <a:ea typeface="+mn-ea"/>
                <a:cs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1046015" y="159156"/>
            <a:ext cx="10099970" cy="347268"/>
          </a:xfrm>
        </p:spPr>
        <p:txBody>
          <a:bodyPr/>
          <a:lstStyle>
            <a:lvl1pPr>
              <a:defRPr lang="pl-PL" sz="1500" b="0" kern="1200" cap="none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4" name="Symbol zastępczy zawartości 2"/>
          <p:cNvSpPr>
            <a:spLocks noGrp="1"/>
          </p:cNvSpPr>
          <p:nvPr>
            <p:ph sz="half" idx="14"/>
          </p:nvPr>
        </p:nvSpPr>
        <p:spPr>
          <a:xfrm>
            <a:off x="576002" y="1022353"/>
            <a:ext cx="4953649" cy="4953649"/>
          </a:xfrm>
        </p:spPr>
        <p:txBody>
          <a:bodyPr lIns="0" rIns="0">
            <a:normAutofit/>
          </a:bodyPr>
          <a:lstStyle>
            <a:lvl1pPr marL="0" indent="0">
              <a:buNone/>
              <a:defRPr lang="pl-PL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26" indent="0">
              <a:buNone/>
              <a:defRPr sz="2398"/>
            </a:lvl2pPr>
            <a:lvl3pPr marL="913852" indent="0">
              <a:buNone/>
              <a:defRPr sz="1998"/>
            </a:lvl3pPr>
            <a:lvl4pPr marL="1370778" indent="0">
              <a:buNone/>
              <a:defRPr sz="1798"/>
            </a:lvl4pPr>
            <a:lvl5pPr marL="1827703" indent="0">
              <a:buNone/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87" y="178923"/>
            <a:ext cx="470015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1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96193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2426447"/>
            <a:ext cx="10972800" cy="3699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892" marR="0" lvl="0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Kliknij, aby edytować style wzorca tekstu</a:t>
            </a:r>
          </a:p>
          <a:p>
            <a:pPr marL="467720" marR="0" lvl="1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Drugi poziom</a:t>
            </a:r>
          </a:p>
          <a:p>
            <a:pPr marL="647612" marR="0" lvl="2" indent="-179892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•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Trzeci poziom</a:t>
            </a:r>
          </a:p>
          <a:p>
            <a:pPr marL="935438" marR="0" lvl="3" indent="-251848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–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Czwarty poziom</a:t>
            </a:r>
          </a:p>
          <a:p>
            <a:pPr marL="1151309" marR="0" lvl="4" indent="-215870" algn="l" defTabSz="456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6C800"/>
              </a:buClr>
              <a:buSzTx/>
              <a:buFont typeface="Arial"/>
              <a:buChar char="»"/>
              <a:tabLst/>
              <a:defRPr/>
            </a:pPr>
            <a:r>
              <a:rPr kumimoji="0" lang="pl-PL" sz="19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2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5A0-8826-5644-98E2-334E216620DC}" type="datetimeFigureOut">
              <a:rPr lang="pl-PL" smtClean="0"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C744-7EC7-8945-803C-65337F15AC1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0" y="6741587"/>
            <a:ext cx="12192000" cy="116417"/>
          </a:xfrm>
          <a:prstGeom prst="rect">
            <a:avLst/>
          </a:prstGeom>
          <a:solidFill>
            <a:srgbClr val="96C800"/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798" dirty="0"/>
          </a:p>
        </p:txBody>
      </p:sp>
      <p:grpSp>
        <p:nvGrpSpPr>
          <p:cNvPr id="13" name="Grupa 12"/>
          <p:cNvGrpSpPr/>
          <p:nvPr/>
        </p:nvGrpSpPr>
        <p:grpSpPr>
          <a:xfrm>
            <a:off x="586619" y="574829"/>
            <a:ext cx="11032479" cy="72317"/>
            <a:chOff x="-908272" y="574826"/>
            <a:chExt cx="11035352" cy="72317"/>
          </a:xfrm>
        </p:grpSpPr>
        <p:grpSp>
          <p:nvGrpSpPr>
            <p:cNvPr id="19" name="Grupa 18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1" name="Łącznik prosty 19"/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2" name="Obraz 2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0" name="Łącznik prosty 18"/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982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456926" rtl="0" eaLnBrk="1" latinLnBrk="0" hangingPunct="1">
        <a:lnSpc>
          <a:spcPct val="85000"/>
        </a:lnSpc>
        <a:spcBef>
          <a:spcPct val="0"/>
        </a:spcBef>
        <a:buNone/>
        <a:defRPr lang="pl-PL" sz="4398" b="1" kern="1200" cap="all" baseline="0" dirty="0">
          <a:solidFill>
            <a:srgbClr val="0B2B76"/>
          </a:solidFill>
          <a:latin typeface="Calibri"/>
          <a:ea typeface="+mn-ea"/>
          <a:cs typeface="+mj-cs"/>
        </a:defRPr>
      </a:lvl1pPr>
    </p:titleStyle>
    <p:bodyStyle>
      <a:lvl1pPr marL="179892" marR="0" indent="-179892" algn="l" defTabSz="45692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467720" marR="0" indent="-251848" algn="l" defTabSz="45692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647612" marR="0" indent="-179892" algn="l" defTabSz="45692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•"/>
        <a:tabLst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935438" marR="0" indent="-251848" algn="l" defTabSz="45692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–"/>
        <a:tabLst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1151309" marR="0" indent="-215870" algn="l" defTabSz="45692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96C800"/>
        </a:buClr>
        <a:buSzTx/>
        <a:buFont typeface="Arial"/>
        <a:buChar char="»"/>
        <a:tabLst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456926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456926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456926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456926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45692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27.03.2023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70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ZGODNIE Z PRZEPISEM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JAK ZREALIZOWAĆ TEMAT OPOWIADANIA?</a:t>
            </a: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701315"/>
            <a:ext cx="1872208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1775520" y="164442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Clr>
                <a:srgbClr val="96C800"/>
              </a:buClr>
              <a:buSzPct val="100000"/>
            </a:pPr>
            <a:r>
              <a:rPr lang="pl-PL" b="1" dirty="0">
                <a:solidFill>
                  <a:srgbClr val="0070C0"/>
                </a:solidFill>
                <a:cs typeface="Times New Roman" pitchFamily="18" charset="0"/>
              </a:rPr>
              <a:t>PRZECZYTAJ UWAŻNIE POLECENIE – PODKREŚL NAJWAŻNIEJSZE ZAGADNIENIA</a:t>
            </a:r>
          </a:p>
          <a:p>
            <a:pPr marL="457200" indent="-457200" algn="ctr">
              <a:buClr>
                <a:srgbClr val="96C800"/>
              </a:buClr>
              <a:buSzPct val="100000"/>
            </a:pPr>
            <a:r>
              <a:rPr lang="pl-PL" b="1" dirty="0">
                <a:solidFill>
                  <a:srgbClr val="0070C0"/>
                </a:solidFill>
                <a:cs typeface="Times New Roman" pitchFamily="18" charset="0"/>
              </a:rPr>
              <a:t>(SŁOWA KLUCZE),  O KTÓRYCH MUSISZ PAMIĘTAĆ W SWOIM WYPRACOWANIU.</a:t>
            </a:r>
          </a:p>
          <a:p>
            <a:pPr marL="457200" indent="-457200" algn="ctr">
              <a:buClr>
                <a:srgbClr val="96C800"/>
              </a:buClr>
              <a:buSzPct val="100000"/>
            </a:pPr>
            <a:endParaRPr lang="pl-PL" sz="16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55440" y="2564904"/>
            <a:ext cx="52573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96C800"/>
              </a:buClr>
              <a:buSzPct val="100000"/>
            </a:pPr>
            <a:r>
              <a:rPr lang="pl-PL" sz="2400" b="1" u="sng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PRZYKŁAD POLECENIA:</a:t>
            </a:r>
          </a:p>
          <a:p>
            <a:pPr marL="457200" indent="-457200">
              <a:buClr>
                <a:srgbClr val="96C800"/>
              </a:buClr>
              <a:buSzPct val="100000"/>
            </a:pPr>
            <a:endParaRPr lang="pl-PL" sz="2400" b="1" u="sng" dirty="0">
              <a:cs typeface="Times New Roman" pitchFamily="18" charset="0"/>
            </a:endParaRP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/>
              <a:t>Napisz </a:t>
            </a:r>
            <a:r>
              <a:rPr lang="pl-PL" sz="2000" b="1" dirty="0">
                <a:solidFill>
                  <a:srgbClr val="92D050"/>
                </a:solidFill>
              </a:rPr>
              <a:t>opowiadanie</a:t>
            </a:r>
            <a:r>
              <a:rPr lang="pl-PL" sz="2000" dirty="0"/>
              <a:t> </a:t>
            </a:r>
            <a:r>
              <a:rPr lang="pl-PL" sz="2000" b="1" dirty="0"/>
              <a:t>o </a:t>
            </a:r>
            <a:r>
              <a:rPr lang="pl-PL" sz="2000" b="1" dirty="0">
                <a:solidFill>
                  <a:srgbClr val="FF0000"/>
                </a:solidFill>
              </a:rPr>
              <a:t>spotkaniu 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>
                <a:solidFill>
                  <a:srgbClr val="FF0000"/>
                </a:solidFill>
              </a:rPr>
              <a:t>Z bohaterem wybranej lektury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>
                <a:solidFill>
                  <a:srgbClr val="FF0000"/>
                </a:solidFill>
              </a:rPr>
              <a:t>obowiązkowej</a:t>
            </a:r>
            <a:r>
              <a:rPr lang="pl-PL" sz="2000" b="1" dirty="0"/>
              <a:t>, który </a:t>
            </a:r>
            <a:r>
              <a:rPr lang="pl-PL" sz="2000" b="1" dirty="0">
                <a:solidFill>
                  <a:srgbClr val="7030A0"/>
                </a:solidFill>
              </a:rPr>
              <a:t>przekonał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>
                <a:solidFill>
                  <a:srgbClr val="FF0000"/>
                </a:solidFill>
              </a:rPr>
              <a:t>Cię </a:t>
            </a:r>
            <a:r>
              <a:rPr lang="pl-PL" sz="2000" b="1" dirty="0"/>
              <a:t>podczas spotkania, że w życiu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>
                <a:solidFill>
                  <a:srgbClr val="7030A0"/>
                </a:solidFill>
              </a:rPr>
              <a:t>warto podejmować ryzyko.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/>
              <a:t>Wypracowanie powinno dowodzić,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/>
              <a:t>że </a:t>
            </a:r>
            <a:r>
              <a:rPr lang="pl-PL" sz="2000" b="1" dirty="0">
                <a:solidFill>
                  <a:srgbClr val="FFC000"/>
                </a:solidFill>
              </a:rPr>
              <a:t>dobrze znasz wybraną lekturę</a:t>
            </a:r>
          </a:p>
          <a:p>
            <a:pPr marL="457200" indent="-457200">
              <a:buClr>
                <a:srgbClr val="96C800"/>
              </a:buClr>
              <a:buSzPct val="100000"/>
            </a:pPr>
            <a:r>
              <a:rPr lang="pl-PL" sz="2000" b="1" dirty="0">
                <a:solidFill>
                  <a:srgbClr val="FFC000"/>
                </a:solidFill>
              </a:rPr>
              <a:t>obowiązkową. </a:t>
            </a:r>
            <a:endParaRPr lang="pl-PL" sz="2000" b="1" dirty="0">
              <a:solidFill>
                <a:srgbClr val="FFC000"/>
              </a:solidFill>
              <a:cs typeface="Times New Roman" pitchFamily="18" charset="0"/>
            </a:endParaRPr>
          </a:p>
          <a:p>
            <a:pPr marL="457200" indent="-457200">
              <a:buClr>
                <a:srgbClr val="96C800"/>
              </a:buClr>
              <a:buSzPct val="100000"/>
            </a:pPr>
            <a:endParaRPr lang="pl-PL" sz="2400" b="1" dirty="0"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00056" y="328498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92D050"/>
                </a:solidFill>
              </a:rPr>
              <a:t>FORMA: OPOWIADANIE (nie – streszczenie czy kartka z pamiętnika</a:t>
            </a:r>
            <a:r>
              <a:rPr lang="pl-PL" dirty="0">
                <a:solidFill>
                  <a:srgbClr val="92D050"/>
                </a:solidFill>
              </a:rPr>
              <a:t>)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600056" y="390721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BOHATEROWIE OPOWIADANIA:  wybrana postać z lektury obowiązkowej oraz Ty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600056" y="479860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7030A0"/>
                </a:solidFill>
              </a:rPr>
              <a:t>FABUŁA: powinno z niej wynikać, że warto podejmować ryzyko – taka powinna być puenta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851576" y="256051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chemeClr val="accent1">
                    <a:lumMod val="75000"/>
                  </a:schemeClr>
                </a:solidFill>
              </a:rPr>
              <a:t>ANALIZA POLECENIA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5196CDE-9887-C134-D33F-F9BA4A061876}"/>
              </a:ext>
            </a:extLst>
          </p:cNvPr>
          <p:cNvSpPr txBox="1"/>
          <p:nvPr/>
        </p:nvSpPr>
        <p:spPr>
          <a:xfrm>
            <a:off x="6602328" y="5751580"/>
            <a:ext cx="3884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C000"/>
                </a:solidFill>
              </a:rPr>
              <a:t>WARUNEK DO SPEŁNIENIA: Trzeba udowodnić, że znasz lekturę, do której się odwołujesz.</a:t>
            </a:r>
          </a:p>
        </p:txBody>
      </p:sp>
      <p:sp>
        <p:nvSpPr>
          <p:cNvPr id="13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43472" y="1365031"/>
            <a:ext cx="403621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Na egzaminie możesz spodziewać się opowiadania, w którym trzeba będzie:</a:t>
            </a:r>
          </a:p>
          <a:p>
            <a:endParaRPr lang="pl-PL" sz="2400" b="1" dirty="0"/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dopisać dalsze losy bohatera,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zmienić przebieg wydarzeń (zmienić losy bohatera), zmienić zakończenie utworu,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opowiedzieć o spotkaniu bohaterów różnych utworów literackich,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opowiedzieć o Twoim spotkaniu z wybranym bohaterem.</a:t>
            </a: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052736"/>
            <a:ext cx="4244702" cy="247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96" y="3534856"/>
            <a:ext cx="374441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</a:rPr>
              <a:t>KOMPOZYCJA NA TALERZU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  <a:t>BUDOWA OPOWIADANIA TWÓRCZEGO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481DB-0082-4DDD-95D8-4FD6A09C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3777" y="1844824"/>
            <a:ext cx="8446286" cy="414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BC6651C-D6C8-D6A6-45F0-FAB79777CF5D}"/>
              </a:ext>
            </a:extLst>
          </p:cNvPr>
          <p:cNvSpPr txBox="1"/>
          <p:nvPr/>
        </p:nvSpPr>
        <p:spPr>
          <a:xfrm>
            <a:off x="2207568" y="3455327"/>
            <a:ext cx="1964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krótkie i wyraźne podsumowanie opowiadania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D92784E-6F9D-838D-2276-17DFD84D79B5}"/>
              </a:ext>
            </a:extLst>
          </p:cNvPr>
          <p:cNvSpPr txBox="1"/>
          <p:nvPr/>
        </p:nvSpPr>
        <p:spPr>
          <a:xfrm>
            <a:off x="7176120" y="4989076"/>
            <a:ext cx="359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prezentowanie przebiegu zdarzeń </a:t>
            </a:r>
            <a:br>
              <a:rPr lang="pl-P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 kolejności chronologicznej, 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z zachowaniem związku </a:t>
            </a:r>
          </a:p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przyczynowo-skutkowego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701E444-092E-3BAE-DD9C-B1832A79CDED}"/>
              </a:ext>
            </a:extLst>
          </p:cNvPr>
          <p:cNvSpPr txBox="1"/>
          <p:nvPr/>
        </p:nvSpPr>
        <p:spPr>
          <a:xfrm>
            <a:off x="7460944" y="2636912"/>
            <a:ext cx="2966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określenie czasu i miejsca akcji, wskazanie bohaterów 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 okoliczności</a:t>
            </a:r>
          </a:p>
        </p:txBody>
      </p:sp>
      <p:sp>
        <p:nvSpPr>
          <p:cNvPr id="8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400" y="786911"/>
            <a:ext cx="11040000" cy="584774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ISTOTNE SĄ SKŁADNIKI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TWÓRCZE SKŁADNIKI OPOWIADANIA, CZYLI JAK UROZMAICIĆ FABUŁĘ?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841021" y="2060848"/>
            <a:ext cx="7092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CZAS WYDARZEŃ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Był szary, listopadowy poranek / piękny, wiosenny dzień.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Pewnego sierpniowego wieczoru…</a:t>
            </a:r>
          </a:p>
          <a:p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854341" y="3430583"/>
            <a:ext cx="6337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MIEJSCE WYDARZEŃ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Poszedłem na spacer do parku.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Bohater wylądował na Ziemi.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841021" y="4736936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ELEMENTY OPISU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POSTACI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Podszedł do mnie mały, jasnowłosy chłopiec.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PRZEDMIOTU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Wziął do ręki niewielkie, drewniane pudełko.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KRAJOBRAZU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Wokół rozciągał się sosnowy las.</a:t>
            </a:r>
          </a:p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PRZEŻYĆ: 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Był przerażony. Poczuł smutek i żal.</a:t>
            </a:r>
          </a:p>
        </p:txBody>
      </p:sp>
      <p:pic>
        <p:nvPicPr>
          <p:cNvPr id="8" name="Obraz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893480"/>
            <a:ext cx="1259632" cy="111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00" y="3244176"/>
            <a:ext cx="1619672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725144"/>
            <a:ext cx="1623950" cy="188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518585" y="5415607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ELEMENTY CHARAKTERYSTYKI POSTACI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Był człowiekiem lekkomyślnym / odpowiedzialnym / troskliwym / hojnym.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511824" y="941984"/>
            <a:ext cx="5973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ZWROTY AKCJI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Nagle wydarzyło się coś niespodziewanego.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Wtem nieoczekiwanie pojawił się…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Nikt nie mógł przewidzieć tego, że…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Było to dla wszystkich wielkim zaskoczeniem…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11824" y="3029096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DIALOG, MONOLOG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Witaj – powiedział nieznajomy.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 Kim jesteś? – zapytałem zdezorientowany.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To ja, Mały Książę – odparł po chwili chłopiec.</a:t>
            </a:r>
          </a:p>
        </p:txBody>
      </p:sp>
      <p:pic>
        <p:nvPicPr>
          <p:cNvPr id="8" name="Obraz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084" y="951092"/>
            <a:ext cx="2500930" cy="13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99" y="2492896"/>
            <a:ext cx="2228990" cy="135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75" y="5157192"/>
            <a:ext cx="2376264" cy="144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2C73378-D43F-FB51-1C30-226B53FAB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759" y="1943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997576DC-F1AC-F0AB-29D3-0904665C5A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304673"/>
              </p:ext>
            </p:extLst>
          </p:nvPr>
        </p:nvGraphicFramePr>
        <p:xfrm>
          <a:off x="2597299" y="3717032"/>
          <a:ext cx="9525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Obraz - mapa bitowa" r:id="rId6" imgW="1390844" imgH="1886213" progId="Paint.Picture">
                  <p:embed/>
                </p:oleObj>
              </mc:Choice>
              <mc:Fallback>
                <p:oleObj name="Obraz - mapa bitowa" r:id="rId6" imgW="1390844" imgH="188621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7299" y="3717032"/>
                        <a:ext cx="9525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367808" y="836712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RETROSPEKCJA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Bohater wrócił pamięcią do czasów, gdy…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Zamknął oczy. Przypomniał sobie sytuację…</a:t>
            </a:r>
          </a:p>
          <a:p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367808" y="2805899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PUNKT KULMINACYJNY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Moment największego napięcia w utworze.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4367808" y="4437112"/>
            <a:ext cx="5869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PUENTA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Dzięki temu wydarzeniu…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 przygoda skłania do refleksji na temat…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 tamtej pory…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 historia uświadomiła…</a:t>
            </a:r>
          </a:p>
        </p:txBody>
      </p:sp>
      <p:pic>
        <p:nvPicPr>
          <p:cNvPr id="16" name="Obraz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27" y="3861049"/>
            <a:ext cx="154305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370141"/>
            <a:ext cx="2520280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az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56" y="735217"/>
            <a:ext cx="2448272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783632" y="66230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JESZCZE RAZ: </a:t>
            </a:r>
          </a:p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TWÓRCZE SKŁADNIKI OPOWIADANIA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54" y="1491715"/>
            <a:ext cx="786360" cy="89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43" y="2562423"/>
            <a:ext cx="725871" cy="7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0" y="3549108"/>
            <a:ext cx="967828" cy="11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64" y="2715082"/>
            <a:ext cx="1213816" cy="73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4" y="4894708"/>
            <a:ext cx="1572720" cy="83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3" y="5759846"/>
            <a:ext cx="1330763" cy="7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64" y="3885152"/>
            <a:ext cx="1436217" cy="77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29" y="4717048"/>
            <a:ext cx="1436217" cy="77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98" y="5492331"/>
            <a:ext cx="777951" cy="10544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/>
          <p:cNvSpPr txBox="1"/>
          <p:nvPr/>
        </p:nvSpPr>
        <p:spPr>
          <a:xfrm>
            <a:off x="2383014" y="181265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1. CZAS AKCJI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353378" y="274642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2. MIEJSCE AKCJI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363290" y="3853521"/>
            <a:ext cx="35869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3. ELEMENTY OPISU 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</a:rPr>
              <a:t>(POSTACI, MIEJSCA, PRZEDMIOTU, PRZEŻYĆ)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688370" y="2701141"/>
            <a:ext cx="3223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7. ELEMENTY</a:t>
            </a:r>
          </a:p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CHARAKTERYSTYKI POSTACI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2360194" y="5033772"/>
            <a:ext cx="2466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4. ZWROTY AKCJI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2383014" y="601953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5. DIALOGI POSTACI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8652179" y="1750625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6. MONOLOG BOHATERA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8721182" y="395191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8. RETROSPEKCJA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8721182" y="4792528"/>
            <a:ext cx="3135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9. PUNKT KULMINACYJNY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8721183" y="5819479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10. PUENTA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06141" y="1663345"/>
            <a:ext cx="718108" cy="7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15480" y="2114676"/>
            <a:ext cx="51125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Uwaga: </a:t>
            </a:r>
          </a:p>
          <a:p>
            <a:r>
              <a:rPr lang="pl-PL" sz="2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Na egzaminie opowiadanie twórcze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będzie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zawsze związane z treścią lektury obowiązkowej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– musisz pokazać egzaminatorom, że dobrze znasz wybrany utwór. 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	W swoim opowiadaniu umieścisz bohaterów lektury np. w nowej sytuacji, zmienisz bieg wydarzeń. Pamiętaj jednak, że musisz zachować realia charakterystyczne dla utworu – nie możesz wyposażyć bohaterów w zachowania dla nich nietypowe lub w cechy, których nie posiadają </a:t>
            </a: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 książce.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pl-PL" sz="4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081808" y="773832"/>
            <a:ext cx="8028384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PRZYPRAW SPORĄ ILOŚCIĄ INFORMACJI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 LEKTURY OBOWIĄZKOWEJ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FD02A4-D2D8-455A-BCBF-47B43BD1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2276872"/>
            <a:ext cx="3977461" cy="3153485"/>
          </a:xfrm>
          <a:prstGeom prst="rect">
            <a:avLst/>
          </a:prstGeom>
        </p:spPr>
      </p:pic>
      <p:sp>
        <p:nvSpPr>
          <p:cNvPr id="8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400" y="2708920"/>
            <a:ext cx="11020512" cy="19789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200" dirty="0"/>
              <a:t>KULINARNE WPADKI PISZĄCYCH,</a:t>
            </a:r>
            <a:br>
              <a:rPr lang="pl-PL" sz="3200" dirty="0"/>
            </a:br>
            <a:r>
              <a:rPr lang="pl-PL" sz="3200" dirty="0"/>
              <a:t> czyli tego unikaj!</a:t>
            </a:r>
            <a:br>
              <a:rPr lang="pl-PL" sz="3200" dirty="0"/>
            </a:b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/>
          <p:cNvSpPr txBox="1">
            <a:spLocks/>
          </p:cNvSpPr>
          <p:nvPr/>
        </p:nvSpPr>
        <p:spPr>
          <a:xfrm>
            <a:off x="2495600" y="836712"/>
            <a:ext cx="7128792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KULINARNE WPADKI PISZĄCYCH,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czyli tego unikaj!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575720" y="2924944"/>
            <a:ext cx="60486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NIE CZEKAJ NA MANNĘ Z NIEBA.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Nie trać cennego czasu.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Działaj, ale w sposób przemyślany.</a:t>
            </a:r>
          </a:p>
        </p:txBody>
      </p:sp>
      <p:pic>
        <p:nvPicPr>
          <p:cNvPr id="3074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440" y="2153396"/>
            <a:ext cx="1944216" cy="2352025"/>
          </a:xfrm>
          <a:prstGeom prst="rect">
            <a:avLst/>
          </a:prstGeom>
          <a:noFill/>
        </p:spPr>
      </p:pic>
      <p:sp>
        <p:nvSpPr>
          <p:cNvPr id="7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231342"/>
            <a:ext cx="12192000" cy="1325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83632" y="159054"/>
            <a:ext cx="6912768" cy="1470025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SZEF KUCHNI POLECA: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PRZEPIS NA UDANE OPOWIADANIE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1687" y="6137920"/>
            <a:ext cx="5400600" cy="1440160"/>
          </a:xfrm>
        </p:spPr>
        <p:txBody>
          <a:bodyPr>
            <a:normAutofit/>
          </a:bodyPr>
          <a:lstStyle/>
          <a:p>
            <a:r>
              <a:rPr lang="pl-PL" sz="1800" dirty="0"/>
              <a:t>Autor: Monika Iwanowska</a:t>
            </a:r>
          </a:p>
        </p:txBody>
      </p:sp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790">
            <a:off x="1614069" y="1996396"/>
            <a:ext cx="1224136" cy="134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760">
            <a:off x="2175478" y="3611941"/>
            <a:ext cx="1499989" cy="150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3933056"/>
            <a:ext cx="1298253" cy="124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87" y="1894847"/>
            <a:ext cx="1152128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844825"/>
            <a:ext cx="882774" cy="193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20" y="1844825"/>
            <a:ext cx="496855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7963" y="1935194"/>
            <a:ext cx="1511994" cy="175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/>
          <p:cNvSpPr txBox="1">
            <a:spLocks/>
          </p:cNvSpPr>
          <p:nvPr/>
        </p:nvSpPr>
        <p:spPr>
          <a:xfrm>
            <a:off x="2423592" y="796483"/>
            <a:ext cx="734481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KULINARNE WPADKI PISZĄCYCH,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czyli tego unikaj!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359696" y="2307475"/>
            <a:ext cx="60486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NIE CZEKAJ NA MANNĘ Z NIEBA.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Nie trać cennego czasu.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Działaj, ale w sposób przemyślany.</a:t>
            </a:r>
          </a:p>
        </p:txBody>
      </p:sp>
      <p:pic>
        <p:nvPicPr>
          <p:cNvPr id="3074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652" y="1873094"/>
            <a:ext cx="1368152" cy="1655129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3338012" y="4207040"/>
            <a:ext cx="83529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2. GROCH Z KAPUSTĄ TO NIE JEST DOBRY POMYSŁ</a:t>
            </a:r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Staraj się, aby praca nie była chaotyczna.</a:t>
            </a:r>
          </a:p>
          <a:p>
            <a:pPr marL="342900" indent="-342900"/>
            <a:endParaRPr lang="pl-PL" sz="2400" dirty="0">
              <a:solidFill>
                <a:srgbClr val="00B050"/>
              </a:solidFill>
            </a:endParaRPr>
          </a:p>
        </p:txBody>
      </p:sp>
      <p:pic>
        <p:nvPicPr>
          <p:cNvPr id="3076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20" y="4033334"/>
            <a:ext cx="1944216" cy="1056447"/>
          </a:xfrm>
          <a:prstGeom prst="rect">
            <a:avLst/>
          </a:prstGeom>
          <a:noFill/>
        </p:spPr>
      </p:pic>
      <p:sp>
        <p:nvSpPr>
          <p:cNvPr id="9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87688" y="186747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NIE CZEKAJ NA MANNĘ Z NIEBA.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Nie trać cennego czasu.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Działaj, ale w sposób przemyślany.</a:t>
            </a:r>
          </a:p>
        </p:txBody>
      </p:sp>
      <p:pic>
        <p:nvPicPr>
          <p:cNvPr id="3074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2140" y="1523245"/>
            <a:ext cx="1311532" cy="1586633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3287688" y="364502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2. GROCH Z KAPUSTĄ TO NIE JEST DOBRY POMYSŁ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Staraj się, aby praca nie była chaotyczna.</a:t>
            </a:r>
          </a:p>
          <a:p>
            <a:pPr marL="342900" indent="-342900"/>
            <a:endParaRPr lang="pl-PL" sz="2400" dirty="0">
              <a:solidFill>
                <a:srgbClr val="00B050"/>
              </a:solidFill>
            </a:endParaRPr>
          </a:p>
        </p:txBody>
      </p:sp>
      <p:pic>
        <p:nvPicPr>
          <p:cNvPr id="3076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3467461"/>
            <a:ext cx="1944216" cy="105644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3312737" y="4965340"/>
            <a:ext cx="56546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3. DWA GRZYBY W BARSZCZU TO ZA DUŻO.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Nie wprowadzaj wielu bohaterów. 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Skup się na jednym wątku.</a:t>
            </a:r>
          </a:p>
        </p:txBody>
      </p:sp>
      <p:pic>
        <p:nvPicPr>
          <p:cNvPr id="3078" name="Picture 6" descr="Brak opisu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456" y="4845353"/>
            <a:ext cx="1800200" cy="1423795"/>
          </a:xfrm>
          <a:prstGeom prst="rect">
            <a:avLst/>
          </a:prstGeom>
          <a:noFill/>
        </p:spPr>
      </p:pic>
      <p:sp>
        <p:nvSpPr>
          <p:cNvPr id="11" name="Tytuł 3"/>
          <p:cNvSpPr txBox="1">
            <a:spLocks/>
          </p:cNvSpPr>
          <p:nvPr/>
        </p:nvSpPr>
        <p:spPr>
          <a:xfrm>
            <a:off x="2423592" y="796483"/>
            <a:ext cx="734481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KULINARNE WPADKI PISZĄCYCH,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czyli tego unikaj!</a:t>
            </a:r>
          </a:p>
        </p:txBody>
      </p:sp>
      <p:sp>
        <p:nvSpPr>
          <p:cNvPr id="12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/>
          <p:cNvSpPr txBox="1"/>
          <p:nvPr/>
        </p:nvSpPr>
        <p:spPr>
          <a:xfrm>
            <a:off x="3071664" y="2636912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4. FLAKI Z OLEJEM? TO JA PODZIĘKUJĘ.</a:t>
            </a:r>
          </a:p>
          <a:p>
            <a:r>
              <a:rPr lang="pl-PL" sz="2800" dirty="0">
                <a:solidFill>
                  <a:srgbClr val="92D050"/>
                </a:solidFill>
              </a:rPr>
              <a:t>Dynamizuj akcję. </a:t>
            </a:r>
          </a:p>
          <a:p>
            <a:r>
              <a:rPr lang="pl-PL" sz="2800" dirty="0">
                <a:solidFill>
                  <a:srgbClr val="92D050"/>
                </a:solidFill>
              </a:rPr>
              <a:t>W opowiadaniu powinno się dziać!</a:t>
            </a:r>
          </a:p>
        </p:txBody>
      </p:sp>
      <p:pic>
        <p:nvPicPr>
          <p:cNvPr id="1028" name="Picture 4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80" y="2376771"/>
            <a:ext cx="1377052" cy="1656184"/>
          </a:xfrm>
          <a:prstGeom prst="rect">
            <a:avLst/>
          </a:prstGeom>
          <a:noFill/>
        </p:spPr>
      </p:pic>
      <p:sp>
        <p:nvSpPr>
          <p:cNvPr id="7" name="Tytuł 3"/>
          <p:cNvSpPr txBox="1">
            <a:spLocks/>
          </p:cNvSpPr>
          <p:nvPr/>
        </p:nvSpPr>
        <p:spPr>
          <a:xfrm>
            <a:off x="2423592" y="796483"/>
            <a:ext cx="734481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KULINARNE WPADKI PISZĄCYCH,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czyli tego unikaj!</a:t>
            </a:r>
          </a:p>
        </p:txBody>
      </p:sp>
      <p:sp>
        <p:nvSpPr>
          <p:cNvPr id="8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3359696" y="3801658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5. NIE WPUSZCZAJ SIĘ W MALINY.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Wybierz takie lektury, które dobrze znasz.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359696" y="2050466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4. FLAKI Z OLEJEM? TO JA PODZIĘKUJĘ.</a:t>
            </a:r>
          </a:p>
          <a:p>
            <a:r>
              <a:rPr lang="pl-PL" sz="2400" dirty="0">
                <a:solidFill>
                  <a:srgbClr val="92D050"/>
                </a:solidFill>
              </a:rPr>
              <a:t>Dynamizuj akcję. </a:t>
            </a:r>
          </a:p>
          <a:p>
            <a:r>
              <a:rPr lang="pl-PL" sz="2400" dirty="0">
                <a:solidFill>
                  <a:srgbClr val="92D050"/>
                </a:solidFill>
              </a:rPr>
              <a:t>W opowiadaniu powinno się dziać!</a:t>
            </a:r>
          </a:p>
        </p:txBody>
      </p:sp>
      <p:pic>
        <p:nvPicPr>
          <p:cNvPr id="1026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524" y="3724777"/>
            <a:ext cx="1658049" cy="1584176"/>
          </a:xfrm>
          <a:prstGeom prst="rect">
            <a:avLst/>
          </a:prstGeom>
          <a:noFill/>
        </p:spPr>
      </p:pic>
      <p:pic>
        <p:nvPicPr>
          <p:cNvPr id="1028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1737740"/>
            <a:ext cx="1377052" cy="1656184"/>
          </a:xfrm>
          <a:prstGeom prst="rect">
            <a:avLst/>
          </a:prstGeom>
          <a:noFill/>
        </p:spPr>
      </p:pic>
      <p:sp>
        <p:nvSpPr>
          <p:cNvPr id="9" name="Tytuł 3"/>
          <p:cNvSpPr txBox="1">
            <a:spLocks/>
          </p:cNvSpPr>
          <p:nvPr/>
        </p:nvSpPr>
        <p:spPr>
          <a:xfrm>
            <a:off x="2423592" y="796483"/>
            <a:ext cx="734481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KULINARNE WPADKI PISZĄCYCH,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czyli tego unikaj!</a:t>
            </a:r>
          </a:p>
        </p:txBody>
      </p:sp>
      <p:sp>
        <p:nvSpPr>
          <p:cNvPr id="10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431704" y="4797152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6. NIE RZUCAJ MIĘSEM.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Nie twórz wypowiedzi wulgarnych,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obraźliwych, zachęcających do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nieetycznego postępowania.</a:t>
            </a:r>
          </a:p>
        </p:txBody>
      </p:sp>
      <p:pic>
        <p:nvPicPr>
          <p:cNvPr id="3080" name="Picture 8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978" y="4869160"/>
            <a:ext cx="1805984" cy="1736254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3437052" y="3288619"/>
            <a:ext cx="46095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5. NIE WPUSZCZAJ SIĘ W MALINY.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Wybierz takie lektury, które dobrze </a:t>
            </a:r>
          </a:p>
          <a:p>
            <a:pPr marL="342900" indent="-342900"/>
            <a:r>
              <a:rPr lang="pl-PL" sz="2400" dirty="0">
                <a:solidFill>
                  <a:srgbClr val="92D050"/>
                </a:solidFill>
              </a:rPr>
              <a:t>znasz.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431704" y="1795172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4. FLAKI Z OLEJEM? TO JA PODZIĘKUJĘ.</a:t>
            </a:r>
          </a:p>
          <a:p>
            <a:r>
              <a:rPr lang="pl-PL" sz="2400" dirty="0">
                <a:solidFill>
                  <a:srgbClr val="92D050"/>
                </a:solidFill>
              </a:rPr>
              <a:t>Dynamizuj akcję. </a:t>
            </a:r>
          </a:p>
          <a:p>
            <a:r>
              <a:rPr lang="pl-PL" sz="2400" dirty="0">
                <a:solidFill>
                  <a:srgbClr val="92D050"/>
                </a:solidFill>
              </a:rPr>
              <a:t>W opowiadaniu powinno się dziać!</a:t>
            </a:r>
          </a:p>
        </p:txBody>
      </p:sp>
      <p:pic>
        <p:nvPicPr>
          <p:cNvPr id="1026" name="Picture 2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480" y="3212976"/>
            <a:ext cx="1658049" cy="1584176"/>
          </a:xfrm>
          <a:prstGeom prst="rect">
            <a:avLst/>
          </a:prstGeom>
          <a:noFill/>
        </p:spPr>
      </p:pic>
      <p:pic>
        <p:nvPicPr>
          <p:cNvPr id="1028" name="Picture 4" descr="Brak opisu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978" y="1412776"/>
            <a:ext cx="1377052" cy="1656184"/>
          </a:xfrm>
          <a:prstGeom prst="rect">
            <a:avLst/>
          </a:prstGeom>
          <a:noFill/>
        </p:spPr>
      </p:pic>
      <p:sp>
        <p:nvSpPr>
          <p:cNvPr id="12" name="Tytuł 3"/>
          <p:cNvSpPr txBox="1">
            <a:spLocks/>
          </p:cNvSpPr>
          <p:nvPr/>
        </p:nvSpPr>
        <p:spPr>
          <a:xfrm>
            <a:off x="2423592" y="796483"/>
            <a:ext cx="734481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KULINARNE WPADKI PISZĄCYCH,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czyli tego unikaj!</a:t>
            </a:r>
          </a:p>
        </p:txBody>
      </p:sp>
      <p:sp>
        <p:nvSpPr>
          <p:cNvPr id="14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000" y="770577"/>
            <a:ext cx="11040000" cy="58477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KRYTERIA OCENY 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76" y="1423004"/>
            <a:ext cx="2164588" cy="207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1847528" y="1484784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solidFill>
                  <a:srgbClr val="92D050"/>
                </a:solidFill>
              </a:rPr>
              <a:t>1. REALIZACJA TEMATU WYPOWIEDZI – 2 PUNKTY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wypowiedź jest zgodna z formą wskazaną w poleceniu?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wypowiedź w pełni realizuje polecenie?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wypowiedź jest w całości na temat?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847528" y="2852937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solidFill>
                  <a:srgbClr val="92D050"/>
                </a:solidFill>
              </a:rPr>
              <a:t>2. ELEMENTY TWÓRCZE – 5 PUNKTÓW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narracja w opowiadaniu jest konsekwentnie prowadzona? 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wydarzenia są logicznie ułożone? 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fabuła jest urozmaicona (bogata w elementy twórcze)?</a:t>
            </a:r>
          </a:p>
        </p:txBody>
      </p:sp>
      <p:sp>
        <p:nvSpPr>
          <p:cNvPr id="7" name="Prostokąt 6"/>
          <p:cNvSpPr/>
          <p:nvPr/>
        </p:nvSpPr>
        <p:spPr>
          <a:xfrm>
            <a:off x="1775520" y="4221089"/>
            <a:ext cx="86409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solidFill>
                  <a:srgbClr val="92D050"/>
                </a:solidFill>
              </a:rPr>
              <a:t>3. KOMPETENCJE LITERACKIE I KULTUROWE – 2 PUNKTY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uczeń wykorzystał znajomość lektury obowiązkowej w sposób funkcjonalny?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praca zawiera błędy rzeczowe?</a:t>
            </a:r>
          </a:p>
        </p:txBody>
      </p:sp>
      <p:sp>
        <p:nvSpPr>
          <p:cNvPr id="8" name="Prostokąt 7"/>
          <p:cNvSpPr/>
          <p:nvPr/>
        </p:nvSpPr>
        <p:spPr>
          <a:xfrm>
            <a:off x="1775520" y="5312242"/>
            <a:ext cx="8712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cap="all" dirty="0">
                <a:solidFill>
                  <a:srgbClr val="92D050"/>
                </a:solidFill>
              </a:rPr>
              <a:t>4. KOMPOZYCJA TEKSTU – 2 PUNKTY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praca zawiera wstęp, rozwinięcie i zakończenie? 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wypowiedź jest spójna i logiczna?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wypowiedź jest podzielona na akapity?</a:t>
            </a:r>
          </a:p>
        </p:txBody>
      </p:sp>
      <p:sp>
        <p:nvSpPr>
          <p:cNvPr id="9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91544" y="986074"/>
            <a:ext cx="64807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cap="all" dirty="0">
                <a:solidFill>
                  <a:srgbClr val="92D050"/>
                </a:solidFill>
              </a:rPr>
              <a:t>5. STYL – 2 PUNKTY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styl wypowiedzi jest odpowiedni do jej treści i formy? (np. czy uczeń 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nie napisał opowiadania, stosując słownictwo charakterystyczne dla listu)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styl wypowiedzi jest jednolity? (tzn. czy uczeń konsekwentnie posługuje się jednym, wybranym stylem)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91544" y="2487089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cap="all" dirty="0">
                <a:solidFill>
                  <a:srgbClr val="92D050"/>
                </a:solidFill>
              </a:rPr>
              <a:t>6. JĘZYK – 4 PUNKTY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praca zawiera bogate słownictwo, różne rodzaje zdań?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praca nie zawiera błędów językowych?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991544" y="3717032"/>
            <a:ext cx="83529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cap="all" dirty="0">
                <a:solidFill>
                  <a:srgbClr val="92D050"/>
                </a:solidFill>
              </a:rPr>
              <a:t>7. ORTOGRAFIA – 2 PUNKTY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praca nie zawiera błędów ortograficznych?</a:t>
            </a:r>
          </a:p>
          <a:p>
            <a:r>
              <a:rPr lang="pl-PL" sz="1600" cap="all" dirty="0">
                <a:solidFill>
                  <a:schemeClr val="accent1">
                    <a:lumMod val="75000"/>
                  </a:schemeClr>
                </a:solidFill>
              </a:rPr>
              <a:t>2 pkt   	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Nie więcej niż 1 błąd ortograficzny.</a:t>
            </a:r>
          </a:p>
          <a:p>
            <a:r>
              <a:rPr lang="pl-PL" sz="1600" cap="all" dirty="0">
                <a:solidFill>
                  <a:schemeClr val="accent1">
                    <a:lumMod val="75000"/>
                  </a:schemeClr>
                </a:solidFill>
              </a:rPr>
              <a:t>1 PKT         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2–3 błędy ortograficzne.</a:t>
            </a:r>
          </a:p>
          <a:p>
            <a:r>
              <a:rPr lang="pl-PL" sz="1600" cap="all" dirty="0">
                <a:solidFill>
                  <a:schemeClr val="accent1">
                    <a:lumMod val="75000"/>
                  </a:schemeClr>
                </a:solidFill>
              </a:rPr>
              <a:t>0 PKT         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4 lub więcej błędów ortograficznych.</a:t>
            </a:r>
          </a:p>
        </p:txBody>
      </p:sp>
      <p:sp>
        <p:nvSpPr>
          <p:cNvPr id="5" name="Prostokąt 4"/>
          <p:cNvSpPr/>
          <p:nvPr/>
        </p:nvSpPr>
        <p:spPr>
          <a:xfrm>
            <a:off x="1991544" y="5292837"/>
            <a:ext cx="82089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cap="all" dirty="0">
                <a:solidFill>
                  <a:srgbClr val="92D050"/>
                </a:solidFill>
              </a:rPr>
              <a:t>8. INTERPUNKCJA – 1 punkt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Czy praca nie zawiera błędów interpunkcyjnych?</a:t>
            </a:r>
          </a:p>
          <a:p>
            <a:r>
              <a:rPr lang="pl-PL" sz="1600" cap="all" dirty="0">
                <a:solidFill>
                  <a:schemeClr val="accent1">
                    <a:lumMod val="75000"/>
                  </a:schemeClr>
                </a:solidFill>
              </a:rPr>
              <a:t>1 Pkt         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Nie więcej niż 5 błędów interpunkcyjnych.</a:t>
            </a:r>
          </a:p>
          <a:p>
            <a:r>
              <a:rPr lang="pl-PL" sz="1600" cap="all" dirty="0">
                <a:solidFill>
                  <a:schemeClr val="accent1">
                    <a:lumMod val="75000"/>
                  </a:schemeClr>
                </a:solidFill>
              </a:rPr>
              <a:t>0 PKT         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6 lub więcej błędów interpunkcyjnych.</a:t>
            </a:r>
          </a:p>
        </p:txBody>
      </p:sp>
      <p:sp>
        <p:nvSpPr>
          <p:cNvPr id="8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59496" y="1988840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accent1">
                    <a:lumMod val="75000"/>
                  </a:schemeClr>
                </a:solidFill>
              </a:rPr>
              <a:t>ŻYCZĘ WAM SMACZNYCH OPOWIADAŃ.</a:t>
            </a:r>
          </a:p>
          <a:p>
            <a:pPr algn="ctr"/>
            <a:r>
              <a:rPr lang="pl-PL" sz="4800" b="1" dirty="0">
                <a:solidFill>
                  <a:schemeClr val="accent1">
                    <a:lumMod val="75000"/>
                  </a:schemeClr>
                </a:solidFill>
              </a:rPr>
              <a:t>MNIAM!</a:t>
            </a: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836712"/>
            <a:ext cx="2664296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2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764704"/>
            <a:ext cx="12192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DOBRE OPOWIADANIE JEST JAK SMACZNA POTRAWA</a:t>
            </a:r>
          </a:p>
        </p:txBody>
      </p:sp>
      <p:pic>
        <p:nvPicPr>
          <p:cNvPr id="12290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420888"/>
            <a:ext cx="1715937" cy="2258090"/>
          </a:xfrm>
          <a:prstGeom prst="rect">
            <a:avLst/>
          </a:prstGeom>
          <a:noFill/>
        </p:spPr>
      </p:pic>
      <p:sp>
        <p:nvSpPr>
          <p:cNvPr id="7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764704"/>
            <a:ext cx="12192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DOBRE OPOWIADANIE JEST JAK SMACZNA POTRAWA</a:t>
            </a:r>
          </a:p>
        </p:txBody>
      </p:sp>
      <p:pic>
        <p:nvPicPr>
          <p:cNvPr id="10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420888"/>
            <a:ext cx="1715937" cy="2258090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2063552" y="2420888"/>
            <a:ext cx="9937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1. WAŻNA JEST ILOŚĆ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zachowaj odpowiednią liczbę słów.</a:t>
            </a:r>
          </a:p>
        </p:txBody>
      </p:sp>
      <p:sp>
        <p:nvSpPr>
          <p:cNvPr id="13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  <p:extLst>
      <p:ext uri="{BB962C8B-B14F-4D97-AF65-F5344CB8AC3E}">
        <p14:creationId xmlns:p14="http://schemas.microsoft.com/office/powerpoint/2010/main" val="33742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764704"/>
            <a:ext cx="12192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DOBRE OPOWIADANIE JEST JAK SMACZNA POTRAWA</a:t>
            </a:r>
          </a:p>
        </p:txBody>
      </p:sp>
      <p:pic>
        <p:nvPicPr>
          <p:cNvPr id="11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420888"/>
            <a:ext cx="1715937" cy="2258090"/>
          </a:xfrm>
          <a:prstGeom prst="rect">
            <a:avLst/>
          </a:prstGeom>
          <a:noFill/>
        </p:spPr>
      </p:pic>
      <p:sp>
        <p:nvSpPr>
          <p:cNvPr id="12" name="Prostokąt 11"/>
          <p:cNvSpPr/>
          <p:nvPr/>
        </p:nvSpPr>
        <p:spPr>
          <a:xfrm>
            <a:off x="2063552" y="2420888"/>
            <a:ext cx="993710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1. WAŻNA JEST ILOŚĆ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zachowaj odpowiednią liczbę słów.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2. ZGODNA Z TYM, CO JEST W PRZEPISIE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realizuj polecenie.</a:t>
            </a:r>
          </a:p>
        </p:txBody>
      </p:sp>
      <p:sp>
        <p:nvSpPr>
          <p:cNvPr id="14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  <p:extLst>
      <p:ext uri="{BB962C8B-B14F-4D97-AF65-F5344CB8AC3E}">
        <p14:creationId xmlns:p14="http://schemas.microsoft.com/office/powerpoint/2010/main" val="28209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0" y="764704"/>
            <a:ext cx="12192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420888"/>
            <a:ext cx="1715937" cy="2258090"/>
          </a:xfrm>
          <a:prstGeom prst="rect">
            <a:avLst/>
          </a:prstGeom>
          <a:noFill/>
        </p:spPr>
      </p:pic>
      <p:sp>
        <p:nvSpPr>
          <p:cNvPr id="13" name="Prostokąt 12"/>
          <p:cNvSpPr/>
          <p:nvPr/>
        </p:nvSpPr>
        <p:spPr>
          <a:xfrm>
            <a:off x="2063552" y="2420888"/>
            <a:ext cx="993710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1. WAŻNA JEST ILOŚĆ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zachowaj odpowiednią liczbę słów.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2. ZGODNA Z TYM, CO JEST W PRZEPISIE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realizuj polecenie.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3. BOGATA W WIELE SKŁADNIKÓW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zadbaj o urozmaiconą, </a:t>
            </a:r>
            <a:br>
              <a:rPr lang="pl-PL" sz="2000" b="1" dirty="0">
                <a:solidFill>
                  <a:srgbClr val="92D050"/>
                </a:solidFill>
              </a:rPr>
            </a:br>
            <a:r>
              <a:rPr lang="pl-PL" sz="2000" b="1" dirty="0">
                <a:solidFill>
                  <a:srgbClr val="92D050"/>
                </a:solidFill>
              </a:rPr>
              <a:t>     bogatą w elementy twórcze fabułę.</a:t>
            </a:r>
          </a:p>
          <a:p>
            <a:pPr fontAlgn="base">
              <a:spcAft>
                <a:spcPts val="600"/>
              </a:spcAft>
            </a:pPr>
            <a:r>
              <a:rPr lang="pl-PL" sz="2000" b="1" dirty="0">
                <a:solidFill>
                  <a:srgbClr val="92D050"/>
                </a:solidFill>
              </a:rPr>
              <a:t> </a:t>
            </a:r>
            <a:endParaRPr lang="pl-PL" sz="2000" dirty="0">
              <a:solidFill>
                <a:srgbClr val="92D050"/>
              </a:solidFill>
            </a:endParaRPr>
          </a:p>
        </p:txBody>
      </p: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576000" y="865653"/>
            <a:ext cx="11040000" cy="58477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DOBRE OPOWIADANIE JEST JAK SMACZNA POTRAWA</a:t>
            </a:r>
          </a:p>
        </p:txBody>
      </p:sp>
      <p:sp>
        <p:nvSpPr>
          <p:cNvPr id="16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  <p:extLst>
      <p:ext uri="{BB962C8B-B14F-4D97-AF65-F5344CB8AC3E}">
        <p14:creationId xmlns:p14="http://schemas.microsoft.com/office/powerpoint/2010/main" val="26226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DOBRE OPOWIADANIE JEST JAK SMACZNA POTRAWA</a:t>
            </a:r>
          </a:p>
        </p:txBody>
      </p:sp>
      <p:pic>
        <p:nvPicPr>
          <p:cNvPr id="8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420888"/>
            <a:ext cx="1715937" cy="2258090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2063552" y="2420888"/>
            <a:ext cx="9937104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1. WAŻNA JEST ILOŚĆ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zachowaj odpowiednią liczbę słów.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2. ZGODNA Z TYM, CO JEST W PRZEPISIE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realizuj polecenie.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3. BOGATA W WIELE SKŁADNIKÓW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zadbaj o urozmaiconą, </a:t>
            </a:r>
            <a:br>
              <a:rPr lang="pl-PL" sz="2000" b="1" dirty="0">
                <a:solidFill>
                  <a:srgbClr val="92D050"/>
                </a:solidFill>
              </a:rPr>
            </a:br>
            <a:r>
              <a:rPr lang="pl-PL" sz="2000" b="1" dirty="0">
                <a:solidFill>
                  <a:srgbClr val="92D050"/>
                </a:solidFill>
              </a:rPr>
              <a:t>     bogatą w elementy twórcze fabułę.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4. ŁADNIE PODANA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zadbaj o kompozycję. </a:t>
            </a:r>
          </a:p>
        </p:txBody>
      </p:sp>
      <p:sp>
        <p:nvSpPr>
          <p:cNvPr id="10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  <p:extLst>
      <p:ext uri="{BB962C8B-B14F-4D97-AF65-F5344CB8AC3E}">
        <p14:creationId xmlns:p14="http://schemas.microsoft.com/office/powerpoint/2010/main" val="13192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764704"/>
            <a:ext cx="12192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DOBRE OPOWIADANIE JEST JAK SMACZNA POTRAWA</a:t>
            </a:r>
          </a:p>
        </p:txBody>
      </p:sp>
      <p:sp>
        <p:nvSpPr>
          <p:cNvPr id="5" name="Prostokąt 4"/>
          <p:cNvSpPr/>
          <p:nvPr/>
        </p:nvSpPr>
        <p:spPr>
          <a:xfrm>
            <a:off x="2063552" y="2420888"/>
            <a:ext cx="993710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1. WAŻNA JEST ILOŚĆ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zachowaj odpowiednią liczbę słów.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2. ZGODNA Z TYM, CO JEST W PRZEPISIE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realizuj polecenie.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3. BOGATA W WIELE SKŁADNIKÓW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zadbaj o urozmaiconą, </a:t>
            </a:r>
            <a:br>
              <a:rPr lang="pl-PL" sz="2000" b="1" dirty="0">
                <a:solidFill>
                  <a:srgbClr val="92D050"/>
                </a:solidFill>
              </a:rPr>
            </a:br>
            <a:r>
              <a:rPr lang="pl-PL" sz="2000" b="1" dirty="0">
                <a:solidFill>
                  <a:srgbClr val="92D050"/>
                </a:solidFill>
              </a:rPr>
              <a:t>     bogatą w elementy twórcze fabułę.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4. ŁADNIE PODANA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zadbaj o kompozycję. </a:t>
            </a:r>
          </a:p>
          <a:p>
            <a:pPr fontAlgn="base"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5. WYKONANA BEZBŁĘDNIE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pl-PL" sz="2000" b="1" dirty="0">
                <a:solidFill>
                  <a:srgbClr val="92D050"/>
                </a:solidFill>
              </a:rPr>
              <a:t>zwróć uwagę na poprawność językową,</a:t>
            </a:r>
            <a:br>
              <a:rPr lang="pl-PL" sz="2000" b="1" dirty="0">
                <a:solidFill>
                  <a:srgbClr val="92D050"/>
                </a:solidFill>
              </a:rPr>
            </a:br>
            <a:r>
              <a:rPr lang="pl-PL" sz="2000" b="1" dirty="0">
                <a:solidFill>
                  <a:srgbClr val="92D050"/>
                </a:solidFill>
              </a:rPr>
              <a:t>     ortograficzną i interpunkcyjną.  </a:t>
            </a:r>
            <a:endParaRPr lang="pl-PL" sz="2000" dirty="0">
              <a:solidFill>
                <a:srgbClr val="92D050"/>
              </a:solidFill>
            </a:endParaRPr>
          </a:p>
        </p:txBody>
      </p:sp>
      <p:pic>
        <p:nvPicPr>
          <p:cNvPr id="7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2420888"/>
            <a:ext cx="1715937" cy="2258090"/>
          </a:xfrm>
          <a:prstGeom prst="rect">
            <a:avLst/>
          </a:prstGeom>
          <a:noFill/>
        </p:spPr>
      </p:pic>
      <p:sp>
        <p:nvSpPr>
          <p:cNvPr id="9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  <p:extLst>
      <p:ext uri="{BB962C8B-B14F-4D97-AF65-F5344CB8AC3E}">
        <p14:creationId xmlns:p14="http://schemas.microsoft.com/office/powerpoint/2010/main" val="10706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9376" y="937208"/>
            <a:ext cx="11040000" cy="584774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UMIAR PRZEDE WSZYSTKIM</a:t>
            </a:r>
            <a:b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JAK DŁUGIE POWINNO BYĆ OPOWIADANIE?</a:t>
            </a:r>
          </a:p>
        </p:txBody>
      </p:sp>
      <p:pic>
        <p:nvPicPr>
          <p:cNvPr id="3" name="Obraz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3573016"/>
            <a:ext cx="219573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16" y="3284984"/>
            <a:ext cx="280831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501008"/>
            <a:ext cx="194421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4007768" y="2034668"/>
            <a:ext cx="3420380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Co za dużo, </a:t>
            </a:r>
          </a:p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to niezdrowo.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050297" y="2034668"/>
            <a:ext cx="2736304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Małą porcją się nie najesz!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356140" y="2034251"/>
            <a:ext cx="4495357" cy="9541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pl-PL" sz="2800" b="1" dirty="0">
                <a:solidFill>
                  <a:srgbClr val="92D050"/>
                </a:solidFill>
              </a:rPr>
              <a:t>Smaczne opowiadanie zawiera minimum 200 słów!</a:t>
            </a:r>
          </a:p>
        </p:txBody>
      </p:sp>
      <p:sp>
        <p:nvSpPr>
          <p:cNvPr id="10" name="Tytuł 16">
            <a:extLst>
              <a:ext uri="{FF2B5EF4-FFF2-40B4-BE49-F238E27FC236}">
                <a16:creationId xmlns:a16="http://schemas.microsoft.com/office/drawing/2014/main" id="{52A973B1-3BF9-49AD-B6E4-0CA7D58C97E2}"/>
              </a:ext>
            </a:extLst>
          </p:cNvPr>
          <p:cNvSpPr txBox="1">
            <a:spLocks/>
          </p:cNvSpPr>
          <p:nvPr/>
        </p:nvSpPr>
        <p:spPr>
          <a:xfrm>
            <a:off x="1046288" y="231823"/>
            <a:ext cx="10102600" cy="3472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pl-PL" sz="4400" b="1" kern="1200" cap="all" baseline="0" dirty="0">
                <a:solidFill>
                  <a:srgbClr val="0B2B76"/>
                </a:solidFill>
                <a:latin typeface="Calibri"/>
                <a:ea typeface="+mn-ea"/>
                <a:cs typeface="+mj-cs"/>
              </a:defRPr>
            </a:lvl1pPr>
          </a:lstStyle>
          <a:p>
            <a:r>
              <a:rPr lang="pl-PL" sz="1100" b="0" cap="none" dirty="0">
                <a:solidFill>
                  <a:schemeClr val="bg1">
                    <a:lumMod val="50000"/>
                  </a:schemeClr>
                </a:solidFill>
              </a:rPr>
              <a:t>Przepis na udane opowiadanie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NE Prezentacja szablon2">
  <a:themeElements>
    <a:clrScheme name="NowaEr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1476</Words>
  <Application>Microsoft Office PowerPoint</Application>
  <PresentationFormat>Panoramiczny</PresentationFormat>
  <Paragraphs>218</Paragraphs>
  <Slides>28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4_NE Prezentacja szablon2</vt:lpstr>
      <vt:lpstr>Motyw pakietu Office</vt:lpstr>
      <vt:lpstr>Obraz - mapa bitowa</vt:lpstr>
      <vt:lpstr>Prezentacja programu PowerPoint</vt:lpstr>
      <vt:lpstr>SZEF KUCHNI POLECA: PRZEPIS NA UDANE OPOWIADANIE</vt:lpstr>
      <vt:lpstr>DOBRE OPOWIADANIE JEST JAK SMACZNA POTRAWA</vt:lpstr>
      <vt:lpstr>DOBRE OPOWIADANIE JEST JAK SMACZNA POTRAWA</vt:lpstr>
      <vt:lpstr>DOBRE OPOWIADANIE JEST JAK SMACZNA POTRAWA</vt:lpstr>
      <vt:lpstr>DOBRE OPOWIADANIE JEST JAK SMACZNA POTRAWA</vt:lpstr>
      <vt:lpstr>DOBRE OPOWIADANIE JEST JAK SMACZNA POTRAWA</vt:lpstr>
      <vt:lpstr>DOBRE OPOWIADANIE JEST JAK SMACZNA POTRAWA</vt:lpstr>
      <vt:lpstr>UMIAR PRZEDE WSZYSTKIM JAK DŁUGIE POWINNO BYĆ OPOWIADANIE?</vt:lpstr>
      <vt:lpstr>ZGODNIE Z PRZEPISEM JAK ZREALIZOWAĆ TEMAT OPOWIADANIA?</vt:lpstr>
      <vt:lpstr>Prezentacja programu PowerPoint</vt:lpstr>
      <vt:lpstr>KOMPOZYCJA NA TALERZU BUDOWA OPOWIADANIA TWÓRCZEGO</vt:lpstr>
      <vt:lpstr>ISTOTNE SĄ SKŁADNIKI TWÓRCZE SKŁADNIKI OPOWIADANIA, CZYLI JAK UROZMAICIĆ FABUŁĘ?</vt:lpstr>
      <vt:lpstr>Prezentacja programu PowerPoint</vt:lpstr>
      <vt:lpstr>Prezentacja programu PowerPoint</vt:lpstr>
      <vt:lpstr>Prezentacja programu PowerPoint</vt:lpstr>
      <vt:lpstr>Prezentacja programu PowerPoint</vt:lpstr>
      <vt:lpstr>KULINARNE WPADKI PISZĄCYCH,  czyli tego unikaj!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KRYTERIA OCENY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Asus Vivo</dc:creator>
  <cp:lastModifiedBy>Karina Kosicka</cp:lastModifiedBy>
  <cp:revision>128</cp:revision>
  <dcterms:created xsi:type="dcterms:W3CDTF">2020-11-08T19:30:45Z</dcterms:created>
  <dcterms:modified xsi:type="dcterms:W3CDTF">2023-03-27T15:14:00Z</dcterms:modified>
  <cp:contentStatus/>
</cp:coreProperties>
</file>