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5" r:id="rId5"/>
    <p:sldMasterId id="2147483691" r:id="rId6"/>
  </p:sldMasterIdLst>
  <p:notesMasterIdLst>
    <p:notesMasterId r:id="rId30"/>
  </p:notesMasterIdLst>
  <p:handoutMasterIdLst>
    <p:handoutMasterId r:id="rId31"/>
  </p:handoutMasterIdLst>
  <p:sldIdLst>
    <p:sldId id="260" r:id="rId7"/>
    <p:sldId id="316" r:id="rId8"/>
    <p:sldId id="311" r:id="rId9"/>
    <p:sldId id="343" r:id="rId10"/>
    <p:sldId id="342" r:id="rId11"/>
    <p:sldId id="346" r:id="rId12"/>
    <p:sldId id="341" r:id="rId13"/>
    <p:sldId id="330" r:id="rId14"/>
    <p:sldId id="337" r:id="rId15"/>
    <p:sldId id="339" r:id="rId16"/>
    <p:sldId id="332" r:id="rId17"/>
    <p:sldId id="338" r:id="rId18"/>
    <p:sldId id="331" r:id="rId19"/>
    <p:sldId id="340" r:id="rId20"/>
    <p:sldId id="334" r:id="rId21"/>
    <p:sldId id="347" r:id="rId22"/>
    <p:sldId id="329" r:id="rId23"/>
    <p:sldId id="322" r:id="rId24"/>
    <p:sldId id="348" r:id="rId25"/>
    <p:sldId id="333" r:id="rId26"/>
    <p:sldId id="335" r:id="rId27"/>
    <p:sldId id="344" r:id="rId28"/>
    <p:sldId id="345" r:id="rId29"/>
  </p:sldIdLst>
  <p:sldSz cx="12195175" cy="6858000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yna Mak" initials="JM" lastIdx="7" clrIdx="0">
    <p:extLst>
      <p:ext uri="{19B8F6BF-5375-455C-9EA6-DF929625EA0E}">
        <p15:presenceInfo xmlns:p15="http://schemas.microsoft.com/office/powerpoint/2012/main" userId="S-1-5-21-1409082233-117609710-839522115-170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1AA"/>
    <a:srgbClr val="96C800"/>
    <a:srgbClr val="FFD900"/>
    <a:srgbClr val="0B2B76"/>
    <a:srgbClr val="000000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58" autoAdjust="0"/>
    <p:restoredTop sz="96254" autoAdjust="0"/>
  </p:normalViewPr>
  <p:slideViewPr>
    <p:cSldViewPr snapToGrid="0" snapToObjects="1">
      <p:cViewPr varScale="1">
        <p:scale>
          <a:sx n="62" d="100"/>
          <a:sy n="62" d="100"/>
        </p:scale>
        <p:origin x="1136" y="76"/>
      </p:cViewPr>
      <p:guideLst>
        <p:guide orient="horz" pos="2160"/>
        <p:guide pos="2880"/>
        <p:guide pos="3841"/>
      </p:guideLst>
    </p:cSldViewPr>
  </p:slideViewPr>
  <p:outlineViewPr>
    <p:cViewPr>
      <p:scale>
        <a:sx n="33" d="100"/>
        <a:sy n="33" d="100"/>
      </p:scale>
      <p:origin x="0" y="2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-49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5T13:45:06.637" idx="2">
    <p:pos x="-1130" y="-758"/>
    <p:text>Magda, ja bym to dopowiedziała, niekoniecznie dawała na slajd :) Nie wszystkie szczegóły są istotne.
Nie ma jednej poprawnej interpretacji zdjęcia.
Pytania zawarte są tylko w zestawie egzaminatora.</p:text>
    <p:extLst>
      <p:ext uri="{C676402C-5697-4E1C-873F-D02D1690AC5C}">
        <p15:threadingInfo xmlns:p15="http://schemas.microsoft.com/office/powerpoint/2012/main" timeZoneBias="-60"/>
      </p:ext>
    </p:extLst>
  </p:cm>
  <p:cm authorId="1" dt="2022-11-15T13:46:05.767" idx="3">
    <p:pos x="-1130" y="-622"/>
    <p:text>i to: 
Opis warto uzupełnić o swoje opinie lub przypuszczenia np. 
jakie relacje zachodzą między osobami na zdjęciu?
dlaczego znaleźli się w danym miejscu? na jakiej podstawie rozpoznajesz miejsce?
Dlaczego osoby ze zdjęcia wykonują daną czynność?</p:text>
    <p:extLst>
      <p:ext uri="{C676402C-5697-4E1C-873F-D02D1690AC5C}">
        <p15:threadingInfo xmlns:p15="http://schemas.microsoft.com/office/powerpoint/2012/main" timeZoneBias="-60">
          <p15:parentCm authorId="1" idx="2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5T13:47:47.846" idx="4">
    <p:pos x="-1927" y="976"/>
    <p:text>do dopowiedzenia: Można odrzucić kilka opcji jednocześnie podając te same powody. Nie trzeba każdej opcji odrzucać osobno.</p:text>
    <p:extLst>
      <p:ext uri="{C676402C-5697-4E1C-873F-D02D1690AC5C}">
        <p15:threadingInfo xmlns:p15="http://schemas.microsoft.com/office/powerpoint/2012/main" timeZoneBias="-60"/>
      </p:ext>
    </p:extLst>
  </p:cm>
  <p:cm authorId="1" dt="2022-11-15T13:49:14.863" idx="5">
    <p:pos x="-1927" y="1112"/>
    <p:text>do dopowiedzenia (bo to organizacja): Pytania zawarte są tylko w zestawie egzaminatora.</p:text>
    <p:extLst>
      <p:ext uri="{C676402C-5697-4E1C-873F-D02D1690AC5C}">
        <p15:threadingInfo xmlns:p15="http://schemas.microsoft.com/office/powerpoint/2012/main" timeZoneBias="-60">
          <p15:parentCm authorId="1" idx="4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5T13:52:01.286" idx="6">
    <p:pos x="-893" y="-64"/>
    <p:text>to nie w ocenianiu ;) 
W trakcie rozmowy wstępnej ilość pytań zależy bezpośrednio od odpowiedzi ucznia – rozmowa trwa 2 minuty i w tym czasie egzaminator może zadać kilka lub kilkanaście pytań w zależności od tego, jak długie są odpowiedzi ucznia.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5T13:55:50.522" idx="7">
    <p:pos x="-663" y="-247"/>
    <p:text>koniecznie dopowiedz to: (czy to jest jasne czy powinnam to jakoś inaczej ubrać w słowa? Generalnie chcę tu dopowiedzieć, że nieobecność jest jednoznaczną z poprawką za rok a nie w sierpniu)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7AF84-8574-4665-AD4E-235DBF84CD34}" type="datetimeFigureOut">
              <a:rPr lang="pl-PL" smtClean="0"/>
              <a:t>25.01.2023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15857-DC2E-4007-B453-516682C749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4556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F22A3-FC6A-854C-836A-F385E1117B71}" type="datetimeFigureOut">
              <a:rPr lang="pl-PL" smtClean="0"/>
              <a:t>25.01.2023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A85F2-E5CB-C64F-A1AA-3BCA57B682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0002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8234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A85F2-E5CB-C64F-A1AA-3BCA57B682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480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A85F2-E5CB-C64F-A1AA-3BCA57B682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872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A85F2-E5CB-C64F-A1AA-3BCA57B682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67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470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490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8234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140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8442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A85F2-E5CB-C64F-A1AA-3BCA57B682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210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330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A85F2-E5CB-C64F-A1AA-3BCA57B682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588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A85F2-E5CB-C64F-A1AA-3BCA57B682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04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A85F2-E5CB-C64F-A1AA-3BCA57B682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26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0B2B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1AA3DAE-835B-9247-860A-DC44EC32E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893" y="2146781"/>
            <a:ext cx="4531388" cy="25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3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 - text po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13666" y="2335164"/>
            <a:ext cx="5905360" cy="3424084"/>
          </a:xfrm>
        </p:spPr>
        <p:txBody>
          <a:bodyPr lIns="0" tIns="46800" rIns="0">
            <a:noAutofit/>
          </a:bodyPr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 lang="pl-PL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marR="0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0000" marR="0" lvl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8000" marR="0" lvl="1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8000" marR="0" lvl="2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6000" marR="0" lvl="3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2000" marR="0" lvl="4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13666" y="1191690"/>
            <a:ext cx="5905360" cy="1000019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32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 text na całą szerok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1" y="1659083"/>
            <a:ext cx="11042874" cy="4648585"/>
          </a:xfrm>
        </p:spPr>
        <p:txBody>
          <a:bodyPr lIns="0" tIns="46800" rIns="0">
            <a:noAutofit/>
          </a:bodyPr>
          <a:lstStyle>
            <a:lvl1pPr marL="180000" indent="-180000" algn="l" defTabSz="4572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49" y="887413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18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0" y="1307986"/>
            <a:ext cx="11042875" cy="486948"/>
          </a:xfrm>
        </p:spPr>
        <p:txBody>
          <a:bodyPr lIns="0" tIns="46800" rIns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lang="pl-PL" sz="2200" kern="1200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1" y="870479"/>
            <a:ext cx="11042874" cy="560389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lang="pl-PL" sz="32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61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987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i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96C8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Tytuł 1"/>
          <p:cNvSpPr>
            <a:spLocks noGrp="1"/>
          </p:cNvSpPr>
          <p:nvPr>
            <p:ph type="title"/>
          </p:nvPr>
        </p:nvSpPr>
        <p:spPr>
          <a:xfrm>
            <a:off x="581718" y="2203449"/>
            <a:ext cx="11033491" cy="1073143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spcAft>
                <a:spcPts val="0"/>
              </a:spcAft>
              <a:defRPr lang="pl-PL" sz="3800" b="1" kern="1200" spc="50" dirty="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lnSpc>
                <a:spcPct val="85000"/>
              </a:lnSpc>
              <a:spcAft>
                <a:spcPts val="1800"/>
              </a:spcAft>
            </a:pP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582235" y="3408364"/>
            <a:ext cx="11032822" cy="2611437"/>
          </a:xfrm>
        </p:spPr>
        <p:txBody>
          <a:bodyPr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lang="pl-PL" sz="2800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algn="ctr">
              <a:defRPr lang="pl-PL" sz="2800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algn="ctr">
              <a:defRPr lang="pl-PL" sz="2800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algn="ctr">
              <a:defRPr lang="pl-PL" sz="2800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algn="ctr">
              <a:defRPr lang="pl-PL" sz="2800" b="1" kern="1200" cap="none" spc="50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</a:lstStyle>
          <a:p>
            <a:pPr lvl="0"/>
            <a:endParaRPr lang="pl-PL" dirty="0"/>
          </a:p>
        </p:txBody>
      </p:sp>
      <p:grpSp>
        <p:nvGrpSpPr>
          <p:cNvPr id="28" name="Grupa 27"/>
          <p:cNvGrpSpPr/>
          <p:nvPr userDrawn="1"/>
        </p:nvGrpSpPr>
        <p:grpSpPr>
          <a:xfrm>
            <a:off x="586772" y="574826"/>
            <a:ext cx="11032253" cy="72316"/>
            <a:chOff x="-908272" y="574826"/>
            <a:chExt cx="11032253" cy="72316"/>
          </a:xfrm>
        </p:grpSpPr>
        <p:grpSp>
          <p:nvGrpSpPr>
            <p:cNvPr id="29" name="Grupa 28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31" name="Łącznik prosty 17"/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2" name="Obraz 3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30" name="Łącznik prosty 16"/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4"/>
          <p:cNvGrpSpPr>
            <a:grpSpLocks noChangeAspect="1"/>
          </p:cNvGrpSpPr>
          <p:nvPr userDrawn="1"/>
        </p:nvGrpSpPr>
        <p:grpSpPr bwMode="auto">
          <a:xfrm>
            <a:off x="5446712" y="1465263"/>
            <a:ext cx="1301750" cy="738187"/>
            <a:chOff x="2470" y="923"/>
            <a:chExt cx="820" cy="465"/>
          </a:xfrm>
        </p:grpSpPr>
        <p:sp>
          <p:nvSpPr>
            <p:cNvPr id="8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8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9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0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1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2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3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4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5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6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7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8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9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0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616393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0B2B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1AA3DAE-835B-9247-860A-DC44EC32E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878" y="2146781"/>
            <a:ext cx="6043424" cy="25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34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5886" y="2202873"/>
            <a:ext cx="11043408" cy="2699643"/>
          </a:xfrm>
        </p:spPr>
        <p:txBody>
          <a:bodyPr/>
          <a:lstStyle>
            <a:lvl1pPr>
              <a:lnSpc>
                <a:spcPct val="85000"/>
              </a:lnSpc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5886" y="4902521"/>
            <a:ext cx="11043408" cy="1252631"/>
          </a:xfrm>
        </p:spPr>
        <p:txBody>
          <a:bodyPr/>
          <a:lstStyle>
            <a:lvl1pPr marL="0" indent="0" algn="ctr">
              <a:buNone/>
              <a:defRPr lang="pl-PL" sz="1600" kern="1200" cap="all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5" name="Grupa 4"/>
          <p:cNvGrpSpPr/>
          <p:nvPr userDrawn="1"/>
        </p:nvGrpSpPr>
        <p:grpSpPr>
          <a:xfrm>
            <a:off x="586775" y="574831"/>
            <a:ext cx="11035352" cy="72317"/>
            <a:chOff x="465364" y="574826"/>
            <a:chExt cx="8274359" cy="72317"/>
          </a:xfrm>
        </p:grpSpPr>
        <p:grpSp>
          <p:nvGrpSpPr>
            <p:cNvPr id="6" name="Grupa 5"/>
            <p:cNvGrpSpPr/>
            <p:nvPr/>
          </p:nvGrpSpPr>
          <p:grpSpPr>
            <a:xfrm>
              <a:off x="465364" y="574826"/>
              <a:ext cx="4246337" cy="72317"/>
              <a:chOff x="465364" y="778026"/>
              <a:chExt cx="4246337" cy="72317"/>
            </a:xfrm>
          </p:grpSpPr>
          <p:cxnSp>
            <p:nvCxnSpPr>
              <p:cNvPr id="9" name="Łącznik prosty 19"/>
              <p:cNvCxnSpPr/>
              <p:nvPr/>
            </p:nvCxnSpPr>
            <p:spPr>
              <a:xfrm>
                <a:off x="465364" y="811351"/>
                <a:ext cx="3947886" cy="0"/>
              </a:xfrm>
              <a:prstGeom prst="line">
                <a:avLst/>
              </a:prstGeom>
              <a:ln w="12700">
                <a:solidFill>
                  <a:srgbClr val="000000">
                    <a:alpha val="20000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" name="Obraz 9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8" name="Łącznik prosty 18"/>
            <p:cNvCxnSpPr/>
            <p:nvPr/>
          </p:nvCxnSpPr>
          <p:spPr>
            <a:xfrm>
              <a:off x="4806950" y="608151"/>
              <a:ext cx="3932773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893" y="1465639"/>
            <a:ext cx="1737386" cy="7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11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1162" y="0"/>
            <a:ext cx="13576395" cy="6858000"/>
          </a:xfrm>
          <a:prstGeom prst="rect">
            <a:avLst/>
          </a:prstGeom>
        </p:spPr>
      </p:pic>
      <p:sp>
        <p:nvSpPr>
          <p:cNvPr id="31" name="Prostokąt 30"/>
          <p:cNvSpPr>
            <a:spLocks/>
          </p:cNvSpPr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6150" y="2203450"/>
            <a:ext cx="11042875" cy="2699066"/>
          </a:xfrm>
        </p:spPr>
        <p:txBody>
          <a:bodyPr/>
          <a:lstStyle>
            <a:lvl1pPr>
              <a:lnSpc>
                <a:spcPct val="85000"/>
              </a:lnSpc>
              <a:defRPr lang="pl-PL" sz="4400" b="1" kern="1200" cap="all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6150" y="4902521"/>
            <a:ext cx="11042875" cy="1252631"/>
          </a:xfrm>
        </p:spPr>
        <p:txBody>
          <a:bodyPr/>
          <a:lstStyle>
            <a:lvl1pPr marL="0" indent="0" algn="ctr">
              <a:buNone/>
              <a:defRPr lang="pl-PL" sz="160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586775" y="574826"/>
            <a:ext cx="11035352" cy="72316"/>
            <a:chOff x="465364" y="574826"/>
            <a:chExt cx="8274359" cy="72316"/>
          </a:xfrm>
        </p:grpSpPr>
        <p:grpSp>
          <p:nvGrpSpPr>
            <p:cNvPr id="16" name="Grupa 15"/>
            <p:cNvGrpSpPr/>
            <p:nvPr/>
          </p:nvGrpSpPr>
          <p:grpSpPr>
            <a:xfrm>
              <a:off x="465364" y="574826"/>
              <a:ext cx="4239987" cy="72316"/>
              <a:chOff x="465364" y="778026"/>
              <a:chExt cx="4239987" cy="72316"/>
            </a:xfrm>
          </p:grpSpPr>
          <p:cxnSp>
            <p:nvCxnSpPr>
              <p:cNvPr id="18" name="Łącznik prosty 17"/>
              <p:cNvCxnSpPr/>
              <p:nvPr/>
            </p:nvCxnSpPr>
            <p:spPr>
              <a:xfrm>
                <a:off x="465364" y="811351"/>
                <a:ext cx="3888000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9" name="Obraz 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17" name="Łącznik prosty 16"/>
            <p:cNvCxnSpPr/>
            <p:nvPr/>
          </p:nvCxnSpPr>
          <p:spPr>
            <a:xfrm>
              <a:off x="4851723" y="608151"/>
              <a:ext cx="3888000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5229531" y="1465267"/>
            <a:ext cx="1736119" cy="738187"/>
            <a:chOff x="2470" y="923"/>
            <a:chExt cx="820" cy="465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0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2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3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4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5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6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7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8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9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0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1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2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3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4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5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6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7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8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</p:grpSp>
    </p:spTree>
    <p:extLst>
      <p:ext uri="{BB962C8B-B14F-4D97-AF65-F5344CB8AC3E}">
        <p14:creationId xmlns:p14="http://schemas.microsoft.com/office/powerpoint/2010/main" val="2028566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6150" y="865653"/>
            <a:ext cx="11042875" cy="584774"/>
          </a:xfrm>
        </p:spPr>
        <p:txBody>
          <a:bodyPr lIns="0" rIns="0" anchor="ctr"/>
          <a:lstStyle>
            <a:lvl1pPr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6150" y="1660119"/>
            <a:ext cx="11042875" cy="4645057"/>
          </a:xfrm>
        </p:spPr>
        <p:txBody>
          <a:bodyPr lIns="0" rIns="0"/>
          <a:lstStyle>
            <a:lvl1pPr marL="179996" marR="0" indent="-179996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lvl1pPr>
            <a:lvl2pPr marL="467988" marR="0" indent="-2519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lvl2pPr>
            <a:lvl3pPr marL="647984" marR="0" indent="-179996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lvl3pPr>
            <a:lvl4pPr marL="935977" marR="0" indent="-2519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lvl4pPr>
            <a:lvl5pPr marL="1151971" marR="0" indent="-21599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lvl5pPr>
          </a:lstStyle>
          <a:p>
            <a:pPr marL="179996" marR="0" lvl="0" indent="-179996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7988" marR="0" lvl="1" indent="-2519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7984" marR="0" lvl="2" indent="-179996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5977" marR="0" lvl="3" indent="-2519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1971" marR="0" lvl="4" indent="-21599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</p:txBody>
      </p:sp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646" y="178923"/>
            <a:ext cx="627013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32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96C8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grpSp>
        <p:nvGrpSpPr>
          <p:cNvPr id="9" name="Grupa 8"/>
          <p:cNvGrpSpPr/>
          <p:nvPr userDrawn="1"/>
        </p:nvGrpSpPr>
        <p:grpSpPr>
          <a:xfrm>
            <a:off x="586775" y="574826"/>
            <a:ext cx="11035352" cy="72316"/>
            <a:chOff x="465364" y="574826"/>
            <a:chExt cx="8274359" cy="72316"/>
          </a:xfrm>
        </p:grpSpPr>
        <p:grpSp>
          <p:nvGrpSpPr>
            <p:cNvPr id="10" name="Grupa 9"/>
            <p:cNvGrpSpPr/>
            <p:nvPr/>
          </p:nvGrpSpPr>
          <p:grpSpPr>
            <a:xfrm>
              <a:off x="465364" y="574826"/>
              <a:ext cx="4239987" cy="72316"/>
              <a:chOff x="465364" y="778026"/>
              <a:chExt cx="4239987" cy="72316"/>
            </a:xfrm>
          </p:grpSpPr>
          <p:cxnSp>
            <p:nvCxnSpPr>
              <p:cNvPr id="12" name="Łącznik prosty 14"/>
              <p:cNvCxnSpPr/>
              <p:nvPr/>
            </p:nvCxnSpPr>
            <p:spPr>
              <a:xfrm>
                <a:off x="465364" y="811351"/>
                <a:ext cx="3888000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" name="Obraz 12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11" name="Łącznik prosty 13"/>
            <p:cNvCxnSpPr/>
            <p:nvPr/>
          </p:nvCxnSpPr>
          <p:spPr>
            <a:xfrm>
              <a:off x="4851723" y="608151"/>
              <a:ext cx="3888000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ytuł 1"/>
          <p:cNvSpPr>
            <a:spLocks noGrp="1"/>
          </p:cNvSpPr>
          <p:nvPr>
            <p:ph type="title"/>
          </p:nvPr>
        </p:nvSpPr>
        <p:spPr>
          <a:xfrm>
            <a:off x="586774" y="2203454"/>
            <a:ext cx="11023385" cy="2699065"/>
          </a:xfrm>
        </p:spPr>
        <p:txBody>
          <a:bodyPr anchor="ctr"/>
          <a:lstStyle>
            <a:lvl1pPr algn="ctr">
              <a:defRPr lang="pl-PL" sz="3800" b="1" kern="1200" cap="none" spc="51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endParaRPr lang="pl-PL" dirty="0"/>
          </a:p>
        </p:txBody>
      </p:sp>
      <p:grpSp>
        <p:nvGrpSpPr>
          <p:cNvPr id="19" name="Group 4"/>
          <p:cNvGrpSpPr>
            <a:grpSpLocks noChangeAspect="1"/>
          </p:cNvGrpSpPr>
          <p:nvPr userDrawn="1"/>
        </p:nvGrpSpPr>
        <p:grpSpPr bwMode="auto">
          <a:xfrm>
            <a:off x="5229531" y="1465267"/>
            <a:ext cx="1736119" cy="738187"/>
            <a:chOff x="2470" y="923"/>
            <a:chExt cx="820" cy="465"/>
          </a:xfrm>
        </p:grpSpPr>
        <p:sp>
          <p:nvSpPr>
            <p:cNvPr id="20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28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29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2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3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4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5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6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7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8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9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50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51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52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53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54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</p:grpSp>
    </p:spTree>
    <p:extLst>
      <p:ext uri="{BB962C8B-B14F-4D97-AF65-F5344CB8AC3E}">
        <p14:creationId xmlns:p14="http://schemas.microsoft.com/office/powerpoint/2010/main" val="256068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5884" y="2202873"/>
            <a:ext cx="11043408" cy="2699644"/>
          </a:xfrm>
        </p:spPr>
        <p:txBody>
          <a:bodyPr/>
          <a:lstStyle>
            <a:lvl1pPr>
              <a:lnSpc>
                <a:spcPct val="85000"/>
              </a:lnSpc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5884" y="4902517"/>
            <a:ext cx="11043408" cy="1252631"/>
          </a:xfrm>
        </p:spPr>
        <p:txBody>
          <a:bodyPr/>
          <a:lstStyle>
            <a:lvl1pPr marL="0" indent="0" algn="ctr">
              <a:buNone/>
              <a:defRPr lang="pl-PL" sz="1600" kern="1200" cap="all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13" name="Grupa 12"/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15" name="Łącznik prosty 19"/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6" name="Obraz 15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14" name="Łącznik prosty 18"/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237" y="1465639"/>
            <a:ext cx="1302700" cy="7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91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ecia 3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3" y="1659083"/>
            <a:ext cx="11042874" cy="1537828"/>
          </a:xfrm>
        </p:spPr>
        <p:txBody>
          <a:bodyPr lIns="0" tIns="46800" rIns="0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33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4" y="6072188"/>
            <a:ext cx="5310018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189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5" name="Symbol zastępczy tekstu 32"/>
          <p:cNvSpPr>
            <a:spLocks noGrp="1"/>
          </p:cNvSpPr>
          <p:nvPr>
            <p:ph type="body" sz="quarter" idx="14"/>
          </p:nvPr>
        </p:nvSpPr>
        <p:spPr>
          <a:xfrm>
            <a:off x="6309006" y="6072526"/>
            <a:ext cx="5310018" cy="556879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0" y="887417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6" name="Tytuł 1"/>
          <p:cNvSpPr>
            <a:spLocks noGrp="1"/>
          </p:cNvSpPr>
          <p:nvPr>
            <p:ph type="title"/>
          </p:nvPr>
        </p:nvSpPr>
        <p:spPr>
          <a:xfrm>
            <a:off x="1212532" y="152360"/>
            <a:ext cx="9770112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9" name="Symbol zastępczy zawartości 2"/>
          <p:cNvSpPr>
            <a:spLocks noGrp="1"/>
          </p:cNvSpPr>
          <p:nvPr>
            <p:ph sz="half" idx="16"/>
          </p:nvPr>
        </p:nvSpPr>
        <p:spPr>
          <a:xfrm>
            <a:off x="576154" y="3327482"/>
            <a:ext cx="5310018" cy="2654318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sp>
        <p:nvSpPr>
          <p:cNvPr id="51" name="Symbol zastępczy zawartości 2"/>
          <p:cNvSpPr>
            <a:spLocks noGrp="1"/>
          </p:cNvSpPr>
          <p:nvPr>
            <p:ph sz="half" idx="17"/>
          </p:nvPr>
        </p:nvSpPr>
        <p:spPr>
          <a:xfrm>
            <a:off x="6315739" y="3327482"/>
            <a:ext cx="5310018" cy="2654318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646" y="178923"/>
            <a:ext cx="627013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88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ecia 16x9 i 3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1" y="6072188"/>
            <a:ext cx="7600910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189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tekstu 32"/>
          <p:cNvSpPr>
            <a:spLocks noGrp="1"/>
          </p:cNvSpPr>
          <p:nvPr>
            <p:ph type="body" sz="quarter" idx="14"/>
          </p:nvPr>
        </p:nvSpPr>
        <p:spPr>
          <a:xfrm>
            <a:off x="8412395" y="6072526"/>
            <a:ext cx="3206634" cy="556879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1" y="1659087"/>
            <a:ext cx="11042875" cy="1050251"/>
          </a:xfrm>
        </p:spPr>
        <p:txBody>
          <a:bodyPr lIns="0" tIns="46800" rIns="0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0" y="887417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1212532" y="152360"/>
            <a:ext cx="9770112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1" name="Symbol zastępczy zawartości 2"/>
          <p:cNvSpPr>
            <a:spLocks noGrp="1"/>
          </p:cNvSpPr>
          <p:nvPr>
            <p:ph sz="half" idx="16"/>
          </p:nvPr>
        </p:nvSpPr>
        <p:spPr>
          <a:xfrm>
            <a:off x="8412396" y="2776005"/>
            <a:ext cx="3206634" cy="3205799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sp>
        <p:nvSpPr>
          <p:cNvPr id="23" name="Symbol zastępczy zawartości 2"/>
          <p:cNvSpPr>
            <a:spLocks noGrp="1"/>
          </p:cNvSpPr>
          <p:nvPr>
            <p:ph sz="half" idx="17"/>
          </p:nvPr>
        </p:nvSpPr>
        <p:spPr>
          <a:xfrm>
            <a:off x="576151" y="2776005"/>
            <a:ext cx="7600910" cy="3205799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646" y="178923"/>
            <a:ext cx="627013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75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 zdjecie 16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0" y="6072188"/>
            <a:ext cx="11042875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189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6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0" y="887417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7" name="Tytuł 1"/>
          <p:cNvSpPr>
            <a:spLocks noGrp="1"/>
          </p:cNvSpPr>
          <p:nvPr>
            <p:ph type="title"/>
          </p:nvPr>
        </p:nvSpPr>
        <p:spPr>
          <a:xfrm>
            <a:off x="1212532" y="152360"/>
            <a:ext cx="9770112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1" name="Symbol zastępczy zawartości 2"/>
          <p:cNvSpPr>
            <a:spLocks noGrp="1" noChangeAspect="1"/>
          </p:cNvSpPr>
          <p:nvPr>
            <p:ph sz="half" idx="16"/>
          </p:nvPr>
        </p:nvSpPr>
        <p:spPr>
          <a:xfrm>
            <a:off x="576150" y="1838650"/>
            <a:ext cx="11042875" cy="4140000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646" y="178923"/>
            <a:ext cx="627013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66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 zdjecie 3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0" y="6072188"/>
            <a:ext cx="4962852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189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6097587" y="1832863"/>
            <a:ext cx="5521438" cy="4143141"/>
          </a:xfrm>
        </p:spPr>
        <p:txBody>
          <a:bodyPr lIns="0" tIns="46800" rIns="0">
            <a:noAutofit/>
          </a:bodyPr>
          <a:lstStyle>
            <a:lvl1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6097587" y="1022350"/>
            <a:ext cx="5521438" cy="696384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1212532" y="152360"/>
            <a:ext cx="9770112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4" name="Symbol zastępczy zawartości 2"/>
          <p:cNvSpPr>
            <a:spLocks noGrp="1"/>
          </p:cNvSpPr>
          <p:nvPr>
            <p:ph sz="half" idx="14"/>
          </p:nvPr>
        </p:nvSpPr>
        <p:spPr>
          <a:xfrm>
            <a:off x="576154" y="1022353"/>
            <a:ext cx="4954939" cy="4953649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646" y="178923"/>
            <a:ext cx="627013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64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 - text po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13668" y="2335164"/>
            <a:ext cx="5905360" cy="3424084"/>
          </a:xfrm>
        </p:spPr>
        <p:txBody>
          <a:bodyPr lIns="0" tIns="46800" rIns="0">
            <a:noAutofit/>
          </a:bodyPr>
          <a:lstStyle>
            <a:lvl1pPr marL="179996" marR="0" indent="-179996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 lang="pl-PL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7988" marR="0" indent="-2519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984" marR="0" indent="-179996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977" marR="0" indent="-2519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971" marR="0" indent="-21599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79996" marR="0" lvl="0" indent="-179996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7988" marR="0" lvl="1" indent="-2519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7984" marR="0" lvl="2" indent="-179996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5977" marR="0" lvl="3" indent="-2519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1971" marR="0" lvl="4" indent="-21599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13668" y="1191694"/>
            <a:ext cx="5905360" cy="1000019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32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1212532" y="152360"/>
            <a:ext cx="9770112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646" y="178923"/>
            <a:ext cx="627013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89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 text na całą szerok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3" y="1659083"/>
            <a:ext cx="11042874" cy="4648585"/>
          </a:xfrm>
        </p:spPr>
        <p:txBody>
          <a:bodyPr lIns="0" tIns="46800" rIns="0">
            <a:noAutofit/>
          </a:bodyPr>
          <a:lstStyle>
            <a:lvl1pPr marL="179996" indent="-179996" algn="l" defTabSz="457189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49" y="887417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1212532" y="152360"/>
            <a:ext cx="9770112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646" y="178923"/>
            <a:ext cx="627013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63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1212532" y="152360"/>
            <a:ext cx="9770112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0" y="1307986"/>
            <a:ext cx="11042875" cy="486948"/>
          </a:xfrm>
        </p:spPr>
        <p:txBody>
          <a:bodyPr lIns="0" tIns="46800" rIns="0">
            <a:noAutofit/>
          </a:bodyPr>
          <a:lstStyle>
            <a:lvl1pPr marL="0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lang="pl-PL" sz="2200" kern="1200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189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3" y="870483"/>
            <a:ext cx="11042874" cy="560389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lang="pl-PL" sz="32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646" y="178923"/>
            <a:ext cx="627013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79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810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i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96C8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grpSp>
        <p:nvGrpSpPr>
          <p:cNvPr id="9" name="Grupa 8"/>
          <p:cNvGrpSpPr/>
          <p:nvPr userDrawn="1"/>
        </p:nvGrpSpPr>
        <p:grpSpPr>
          <a:xfrm>
            <a:off x="586775" y="574826"/>
            <a:ext cx="11035352" cy="72316"/>
            <a:chOff x="465364" y="574826"/>
            <a:chExt cx="8274359" cy="72316"/>
          </a:xfrm>
        </p:grpSpPr>
        <p:grpSp>
          <p:nvGrpSpPr>
            <p:cNvPr id="10" name="Grupa 9"/>
            <p:cNvGrpSpPr/>
            <p:nvPr/>
          </p:nvGrpSpPr>
          <p:grpSpPr>
            <a:xfrm>
              <a:off x="465364" y="574826"/>
              <a:ext cx="4239987" cy="72316"/>
              <a:chOff x="465364" y="778026"/>
              <a:chExt cx="4239987" cy="72316"/>
            </a:xfrm>
          </p:grpSpPr>
          <p:cxnSp>
            <p:nvCxnSpPr>
              <p:cNvPr id="12" name="Łącznik prosty 14"/>
              <p:cNvCxnSpPr/>
              <p:nvPr/>
            </p:nvCxnSpPr>
            <p:spPr>
              <a:xfrm>
                <a:off x="465364" y="811351"/>
                <a:ext cx="3888000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" name="Obraz 12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11" name="Łącznik prosty 13"/>
            <p:cNvCxnSpPr/>
            <p:nvPr/>
          </p:nvCxnSpPr>
          <p:spPr>
            <a:xfrm>
              <a:off x="4851723" y="608151"/>
              <a:ext cx="3888000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ytuł 1"/>
          <p:cNvSpPr>
            <a:spLocks noGrp="1"/>
          </p:cNvSpPr>
          <p:nvPr>
            <p:ph type="title"/>
          </p:nvPr>
        </p:nvSpPr>
        <p:spPr>
          <a:xfrm>
            <a:off x="581721" y="2226733"/>
            <a:ext cx="11033491" cy="104986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spcAft>
                <a:spcPts val="1800"/>
              </a:spcAft>
              <a:defRPr lang="pl-PL" sz="3800" b="1" kern="1200" spc="51" dirty="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lnSpc>
                <a:spcPct val="85000"/>
              </a:lnSpc>
              <a:spcAft>
                <a:spcPts val="1800"/>
              </a:spcAft>
            </a:pP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582235" y="3408368"/>
            <a:ext cx="11032822" cy="2611437"/>
          </a:xfrm>
        </p:spPr>
        <p:txBody>
          <a:bodyPr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lang="pl-PL" sz="2800" b="1" kern="1200" cap="none" spc="51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algn="ctr">
              <a:defRPr lang="pl-PL" sz="2800" b="1" kern="1200" cap="none" spc="51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algn="ctr">
              <a:defRPr lang="pl-PL" sz="2800" b="1" kern="1200" cap="none" spc="51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algn="ctr">
              <a:defRPr lang="pl-PL" sz="2800" b="1" kern="1200" cap="none" spc="51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algn="ctr">
              <a:defRPr lang="pl-PL" sz="2800" b="1" kern="1200" cap="none" spc="51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</a:lstStyle>
          <a:p>
            <a:pPr lvl="0"/>
            <a:endParaRPr lang="pl-PL" dirty="0"/>
          </a:p>
        </p:txBody>
      </p:sp>
      <p:grpSp>
        <p:nvGrpSpPr>
          <p:cNvPr id="27" name="Group 4"/>
          <p:cNvGrpSpPr>
            <a:grpSpLocks noChangeAspect="1"/>
          </p:cNvGrpSpPr>
          <p:nvPr userDrawn="1"/>
        </p:nvGrpSpPr>
        <p:grpSpPr bwMode="auto">
          <a:xfrm>
            <a:off x="5229531" y="1465267"/>
            <a:ext cx="1736119" cy="738187"/>
            <a:chOff x="2470" y="923"/>
            <a:chExt cx="820" cy="465"/>
          </a:xfrm>
        </p:grpSpPr>
        <p:sp>
          <p:nvSpPr>
            <p:cNvPr id="2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29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0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1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2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3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4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5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6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7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8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39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0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1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2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3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4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5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6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7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8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49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50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51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  <p:sp>
          <p:nvSpPr>
            <p:cNvPr id="52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800"/>
            </a:p>
          </p:txBody>
        </p:sp>
      </p:grpSp>
    </p:spTree>
    <p:extLst>
      <p:ext uri="{BB962C8B-B14F-4D97-AF65-F5344CB8AC3E}">
        <p14:creationId xmlns:p14="http://schemas.microsoft.com/office/powerpoint/2010/main" val="2384025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576150" y="865653"/>
            <a:ext cx="11042875" cy="584774"/>
          </a:xfrm>
        </p:spPr>
        <p:txBody>
          <a:bodyPr lIns="0" rIns="0" anchor="ctr"/>
          <a:lstStyle>
            <a:lvl1pPr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576150" y="1660119"/>
            <a:ext cx="11042875" cy="4645057"/>
          </a:xfrm>
        </p:spPr>
        <p:txBody>
          <a:bodyPr lIns="0" rIns="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lvl1pPr>
            <a:lvl2pPr marL="468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lvl2pPr>
            <a:lvl3pPr marL="648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lvl3pPr>
            <a:lvl4pPr marL="936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lvl4pPr>
            <a:lvl5pPr marL="1152000" marR="0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lvl5pPr>
          </a:lstStyle>
          <a:p>
            <a:pPr marL="180000" marR="0" lvl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8000" marR="0" lvl="1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8000" marR="0" lvl="2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6000" marR="0" lvl="3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2000" marR="0" lvl="4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7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610" y="-1125540"/>
            <a:ext cx="13576395" cy="9109080"/>
          </a:xfrm>
          <a:prstGeom prst="rect">
            <a:avLst/>
          </a:prstGeom>
        </p:spPr>
      </p:pic>
      <p:sp>
        <p:nvSpPr>
          <p:cNvPr id="31" name="Prostokąt 30"/>
          <p:cNvSpPr>
            <a:spLocks/>
          </p:cNvSpPr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6150" y="2202873"/>
            <a:ext cx="11042875" cy="2699644"/>
          </a:xfrm>
        </p:spPr>
        <p:txBody>
          <a:bodyPr/>
          <a:lstStyle>
            <a:lvl1pPr>
              <a:lnSpc>
                <a:spcPct val="85000"/>
              </a:lnSpc>
              <a:defRPr lang="pl-PL" sz="4400" b="1" kern="1200" cap="all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6150" y="4902517"/>
            <a:ext cx="11042875" cy="1252631"/>
          </a:xfrm>
        </p:spPr>
        <p:txBody>
          <a:bodyPr/>
          <a:lstStyle>
            <a:lvl1pPr marL="0" indent="0" algn="ctr">
              <a:buNone/>
              <a:defRPr lang="pl-PL" sz="160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26" name="Grupa 25"/>
          <p:cNvGrpSpPr/>
          <p:nvPr userDrawn="1"/>
        </p:nvGrpSpPr>
        <p:grpSpPr>
          <a:xfrm>
            <a:off x="586772" y="574826"/>
            <a:ext cx="11032253" cy="72316"/>
            <a:chOff x="-908272" y="574826"/>
            <a:chExt cx="11032253" cy="72316"/>
          </a:xfrm>
        </p:grpSpPr>
        <p:grpSp>
          <p:nvGrpSpPr>
            <p:cNvPr id="30" name="Grupa 29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33" name="Łącznik prosty 17"/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4" name="Obraz 3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32" name="Łącznik prosty 16"/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oup 4"/>
          <p:cNvGrpSpPr>
            <a:grpSpLocks noChangeAspect="1"/>
          </p:cNvGrpSpPr>
          <p:nvPr userDrawn="1"/>
        </p:nvGrpSpPr>
        <p:grpSpPr bwMode="auto">
          <a:xfrm>
            <a:off x="5446712" y="1465263"/>
            <a:ext cx="1301750" cy="738187"/>
            <a:chOff x="2470" y="923"/>
            <a:chExt cx="820" cy="465"/>
          </a:xfrm>
        </p:grpSpPr>
        <p:sp>
          <p:nvSpPr>
            <p:cNvPr id="6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7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57292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0B2B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1AA3DAE-835B-9247-860A-DC44EC32E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893" y="2146781"/>
            <a:ext cx="4531388" cy="25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98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575884" y="2202873"/>
            <a:ext cx="11043408" cy="2699644"/>
          </a:xfrm>
        </p:spPr>
        <p:txBody>
          <a:bodyPr/>
          <a:lstStyle>
            <a:lvl1pPr>
              <a:lnSpc>
                <a:spcPct val="85000"/>
              </a:lnSpc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9" name="Podtytuł 2"/>
          <p:cNvSpPr>
            <a:spLocks noGrp="1"/>
          </p:cNvSpPr>
          <p:nvPr>
            <p:ph type="subTitle" idx="1"/>
          </p:nvPr>
        </p:nvSpPr>
        <p:spPr>
          <a:xfrm>
            <a:off x="575884" y="4902517"/>
            <a:ext cx="11043408" cy="1252631"/>
          </a:xfrm>
        </p:spPr>
        <p:txBody>
          <a:bodyPr/>
          <a:lstStyle>
            <a:lvl1pPr marL="0" indent="0" algn="ctr">
              <a:buNone/>
              <a:defRPr lang="pl-PL" sz="1600" kern="1200" cap="all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14" name="Grupa 13"/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16" name="Łącznik prosty 19"/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7" name="Obraz 16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15" name="Łącznik prosty 18"/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237" y="1465639"/>
            <a:ext cx="1302700" cy="7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60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ze zdjęcie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610" y="-1125540"/>
            <a:ext cx="13576395" cy="9109080"/>
          </a:xfrm>
          <a:prstGeom prst="rect">
            <a:avLst/>
          </a:prstGeom>
        </p:spPr>
      </p:pic>
      <p:sp>
        <p:nvSpPr>
          <p:cNvPr id="14" name="Prostokąt 13"/>
          <p:cNvSpPr>
            <a:spLocks/>
          </p:cNvSpPr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Tytuł 1"/>
          <p:cNvSpPr>
            <a:spLocks noGrp="1"/>
          </p:cNvSpPr>
          <p:nvPr>
            <p:ph type="ctrTitle"/>
          </p:nvPr>
        </p:nvSpPr>
        <p:spPr>
          <a:xfrm>
            <a:off x="576150" y="2203449"/>
            <a:ext cx="11042875" cy="2699067"/>
          </a:xfrm>
        </p:spPr>
        <p:txBody>
          <a:bodyPr/>
          <a:lstStyle>
            <a:lvl1pPr>
              <a:lnSpc>
                <a:spcPct val="85000"/>
              </a:lnSpc>
              <a:defRPr lang="pl-PL" sz="4400" b="1" kern="1200" cap="all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6" name="Podtytuł 2"/>
          <p:cNvSpPr>
            <a:spLocks noGrp="1"/>
          </p:cNvSpPr>
          <p:nvPr>
            <p:ph type="subTitle" idx="1"/>
          </p:nvPr>
        </p:nvSpPr>
        <p:spPr>
          <a:xfrm>
            <a:off x="576150" y="4902517"/>
            <a:ext cx="11042875" cy="1252631"/>
          </a:xfrm>
        </p:spPr>
        <p:txBody>
          <a:bodyPr/>
          <a:lstStyle>
            <a:lvl1pPr marL="0" indent="0" algn="ctr">
              <a:buNone/>
              <a:defRPr lang="pl-PL" sz="160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23" name="Grupa 22"/>
          <p:cNvGrpSpPr/>
          <p:nvPr userDrawn="1"/>
        </p:nvGrpSpPr>
        <p:grpSpPr>
          <a:xfrm>
            <a:off x="586772" y="574826"/>
            <a:ext cx="11032253" cy="72316"/>
            <a:chOff x="-908272" y="574826"/>
            <a:chExt cx="11032253" cy="72316"/>
          </a:xfrm>
        </p:grpSpPr>
        <p:grpSp>
          <p:nvGrpSpPr>
            <p:cNvPr id="24" name="Grupa 23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27" name="Łącznik prosty 17"/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9" name="Obraz 2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26" name="Łącznik prosty 16"/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446712" y="1465263"/>
            <a:ext cx="1301750" cy="738187"/>
            <a:chOff x="2470" y="923"/>
            <a:chExt cx="820" cy="46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0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959307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576150" y="865653"/>
            <a:ext cx="11042875" cy="584774"/>
          </a:xfrm>
        </p:spPr>
        <p:txBody>
          <a:bodyPr lIns="0" rIns="0" anchor="ctr"/>
          <a:lstStyle>
            <a:lvl1pPr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576150" y="1660119"/>
            <a:ext cx="11042875" cy="4645057"/>
          </a:xfrm>
        </p:spPr>
        <p:txBody>
          <a:bodyPr lIns="0" rIns="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lvl1pPr>
            <a:lvl2pPr marL="468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lvl2pPr>
            <a:lvl3pPr marL="648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lvl3pPr>
            <a:lvl4pPr marL="936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lvl4pPr>
            <a:lvl5pPr marL="1152000" marR="0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lvl5pPr>
          </a:lstStyle>
          <a:p>
            <a:pPr marL="180000" marR="0" lvl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8000" marR="0" lvl="1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8000" marR="0" lvl="2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6000" marR="0" lvl="3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2000" marR="0" lvl="4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4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96C8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Tytuł 1"/>
          <p:cNvSpPr>
            <a:spLocks noGrp="1"/>
          </p:cNvSpPr>
          <p:nvPr>
            <p:ph type="title"/>
          </p:nvPr>
        </p:nvSpPr>
        <p:spPr>
          <a:xfrm>
            <a:off x="586773" y="2203449"/>
            <a:ext cx="11023382" cy="2699067"/>
          </a:xfrm>
        </p:spPr>
        <p:txBody>
          <a:bodyPr anchor="ctr"/>
          <a:lstStyle>
            <a:lvl1pPr algn="ctr">
              <a:defRPr lang="pl-PL" sz="3800" b="1" kern="1200" cap="none" spc="50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endParaRPr lang="pl-PL" dirty="0"/>
          </a:p>
        </p:txBody>
      </p:sp>
      <p:grpSp>
        <p:nvGrpSpPr>
          <p:cNvPr id="17" name="Grupa 16"/>
          <p:cNvGrpSpPr/>
          <p:nvPr userDrawn="1"/>
        </p:nvGrpSpPr>
        <p:grpSpPr>
          <a:xfrm>
            <a:off x="586772" y="574826"/>
            <a:ext cx="11032253" cy="72316"/>
            <a:chOff x="-908272" y="574826"/>
            <a:chExt cx="11032253" cy="72316"/>
          </a:xfrm>
        </p:grpSpPr>
        <p:grpSp>
          <p:nvGrpSpPr>
            <p:cNvPr id="18" name="Grupa 17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20" name="Łącznik prosty 17"/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1" name="Obraz 20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19" name="Łącznik prosty 16"/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5446712" y="1465263"/>
            <a:ext cx="1301750" cy="738187"/>
            <a:chOff x="2470" y="923"/>
            <a:chExt cx="820" cy="465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0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109650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ecia 3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1" y="1659083"/>
            <a:ext cx="11042874" cy="1537828"/>
          </a:xfrm>
        </p:spPr>
        <p:txBody>
          <a:bodyPr lIns="0" tIns="46800" rIns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33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1" y="6072188"/>
            <a:ext cx="5310018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5" name="Symbol zastępczy tekstu 32"/>
          <p:cNvSpPr>
            <a:spLocks noGrp="1"/>
          </p:cNvSpPr>
          <p:nvPr>
            <p:ph type="body" sz="quarter" idx="14"/>
          </p:nvPr>
        </p:nvSpPr>
        <p:spPr>
          <a:xfrm>
            <a:off x="6309006" y="6072522"/>
            <a:ext cx="5310018" cy="556879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0" y="887413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6" name="Tytuł 1"/>
          <p:cNvSpPr>
            <a:spLocks noGrp="1"/>
          </p:cNvSpPr>
          <p:nvPr>
            <p:ph type="title"/>
          </p:nvPr>
        </p:nvSpPr>
        <p:spPr>
          <a:xfrm>
            <a:off x="1046288" y="159156"/>
            <a:ext cx="1010260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9" name="Symbol zastępczy zawartości 2"/>
          <p:cNvSpPr>
            <a:spLocks noGrp="1"/>
          </p:cNvSpPr>
          <p:nvPr>
            <p:ph sz="half" idx="16"/>
          </p:nvPr>
        </p:nvSpPr>
        <p:spPr>
          <a:xfrm>
            <a:off x="576151" y="3327482"/>
            <a:ext cx="5310018" cy="2654318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sp>
        <p:nvSpPr>
          <p:cNvPr id="51" name="Symbol zastępczy zawartości 2"/>
          <p:cNvSpPr>
            <a:spLocks noGrp="1"/>
          </p:cNvSpPr>
          <p:nvPr>
            <p:ph sz="half" idx="17"/>
          </p:nvPr>
        </p:nvSpPr>
        <p:spPr>
          <a:xfrm>
            <a:off x="6315739" y="3327482"/>
            <a:ext cx="5310018" cy="2654318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890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ecia 16x9 i 3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0" y="6072188"/>
            <a:ext cx="7600910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tekstu 32"/>
          <p:cNvSpPr>
            <a:spLocks noGrp="1"/>
          </p:cNvSpPr>
          <p:nvPr>
            <p:ph type="body" sz="quarter" idx="14"/>
          </p:nvPr>
        </p:nvSpPr>
        <p:spPr>
          <a:xfrm>
            <a:off x="8412392" y="6072522"/>
            <a:ext cx="3206634" cy="556879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1" y="1659083"/>
            <a:ext cx="11042875" cy="1050251"/>
          </a:xfrm>
        </p:spPr>
        <p:txBody>
          <a:bodyPr lIns="0" tIns="46800" rIns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0" y="887413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1046288" y="159156"/>
            <a:ext cx="1010260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1" name="Symbol zastępczy zawartości 2"/>
          <p:cNvSpPr>
            <a:spLocks noGrp="1"/>
          </p:cNvSpPr>
          <p:nvPr>
            <p:ph sz="half" idx="16"/>
          </p:nvPr>
        </p:nvSpPr>
        <p:spPr>
          <a:xfrm>
            <a:off x="8412393" y="2776001"/>
            <a:ext cx="3206634" cy="3205799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sp>
        <p:nvSpPr>
          <p:cNvPr id="23" name="Symbol zastępczy zawartości 2"/>
          <p:cNvSpPr>
            <a:spLocks noGrp="1"/>
          </p:cNvSpPr>
          <p:nvPr>
            <p:ph sz="half" idx="17"/>
          </p:nvPr>
        </p:nvSpPr>
        <p:spPr>
          <a:xfrm>
            <a:off x="576150" y="2776001"/>
            <a:ext cx="7600910" cy="3205799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38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 zdjecie 16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0" y="6072188"/>
            <a:ext cx="11042875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6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0" y="887413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7" name="Tytuł 1"/>
          <p:cNvSpPr>
            <a:spLocks noGrp="1"/>
          </p:cNvSpPr>
          <p:nvPr>
            <p:ph type="title"/>
          </p:nvPr>
        </p:nvSpPr>
        <p:spPr>
          <a:xfrm>
            <a:off x="1046288" y="159156"/>
            <a:ext cx="1010260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1" name="Symbol zastępczy zawartości 2"/>
          <p:cNvSpPr>
            <a:spLocks noGrp="1" noChangeAspect="1"/>
          </p:cNvSpPr>
          <p:nvPr>
            <p:ph sz="half" idx="16"/>
          </p:nvPr>
        </p:nvSpPr>
        <p:spPr>
          <a:xfrm>
            <a:off x="576150" y="1838650"/>
            <a:ext cx="11042875" cy="4140000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74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 zdjecie 3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0" y="6072188"/>
            <a:ext cx="4962852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6097587" y="1832859"/>
            <a:ext cx="5521438" cy="4143141"/>
          </a:xfrm>
        </p:spPr>
        <p:txBody>
          <a:bodyPr lIns="0" tIns="46800" rIns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6097587" y="1022350"/>
            <a:ext cx="5521438" cy="696384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1046288" y="159156"/>
            <a:ext cx="1010260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4" name="Symbol zastępczy zawartości 2"/>
          <p:cNvSpPr>
            <a:spLocks noGrp="1"/>
          </p:cNvSpPr>
          <p:nvPr>
            <p:ph sz="half" idx="14"/>
          </p:nvPr>
        </p:nvSpPr>
        <p:spPr>
          <a:xfrm>
            <a:off x="576151" y="1022350"/>
            <a:ext cx="4954939" cy="4953649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09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 - text po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13666" y="2335164"/>
            <a:ext cx="5905360" cy="3424084"/>
          </a:xfrm>
        </p:spPr>
        <p:txBody>
          <a:bodyPr lIns="0" tIns="46800" rIns="0">
            <a:noAutofit/>
          </a:bodyPr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 lang="pl-PL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marR="0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0000" marR="0" lvl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8000" marR="0" lvl="1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8000" marR="0" lvl="2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6000" marR="0" lvl="3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2000" marR="0" lvl="4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13666" y="1191690"/>
            <a:ext cx="5905360" cy="1000019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32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1046288" y="159156"/>
            <a:ext cx="1010260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6150" y="865653"/>
            <a:ext cx="11042875" cy="584774"/>
          </a:xfrm>
        </p:spPr>
        <p:txBody>
          <a:bodyPr lIns="0" rIns="0" anchor="ctr"/>
          <a:lstStyle>
            <a:lvl1pPr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6150" y="1660119"/>
            <a:ext cx="11042875" cy="4645057"/>
          </a:xfrm>
        </p:spPr>
        <p:txBody>
          <a:bodyPr lIns="0" rIns="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lvl1pPr>
            <a:lvl2pPr marL="468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lvl2pPr>
            <a:lvl3pPr marL="648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lvl3pPr>
            <a:lvl4pPr marL="936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lvl4pPr>
            <a:lvl5pPr marL="1152000" marR="0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lvl5pPr>
          </a:lstStyle>
          <a:p>
            <a:pPr marL="180000" marR="0" lvl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8000" marR="0" lvl="1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8000" marR="0" lvl="2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6000" marR="0" lvl="3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2000" marR="0" lvl="4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</p:txBody>
      </p:sp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 text na całą szerok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1" y="1659083"/>
            <a:ext cx="11042874" cy="4648585"/>
          </a:xfrm>
        </p:spPr>
        <p:txBody>
          <a:bodyPr lIns="0" tIns="46800" rIns="0">
            <a:noAutofit/>
          </a:bodyPr>
          <a:lstStyle>
            <a:lvl1pPr marL="180000" indent="-180000" algn="l" defTabSz="4572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49" y="887413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1046288" y="159156"/>
            <a:ext cx="1010260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988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1046288" y="159156"/>
            <a:ext cx="1010260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0" y="1307986"/>
            <a:ext cx="11042875" cy="486948"/>
          </a:xfrm>
        </p:spPr>
        <p:txBody>
          <a:bodyPr lIns="0" tIns="46800" rIns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lang="pl-PL" sz="2200" kern="1200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1" y="870479"/>
            <a:ext cx="11042874" cy="560389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lang="pl-PL" sz="32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48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94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i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96C8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Tytuł 1"/>
          <p:cNvSpPr>
            <a:spLocks noGrp="1"/>
          </p:cNvSpPr>
          <p:nvPr>
            <p:ph type="title"/>
          </p:nvPr>
        </p:nvSpPr>
        <p:spPr>
          <a:xfrm>
            <a:off x="581718" y="2203451"/>
            <a:ext cx="11033491" cy="1073142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spcAft>
                <a:spcPts val="0"/>
              </a:spcAft>
              <a:defRPr lang="pl-PL" sz="3800" b="1" kern="1200" spc="50" dirty="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lnSpc>
                <a:spcPct val="85000"/>
              </a:lnSpc>
              <a:spcAft>
                <a:spcPts val="1800"/>
              </a:spcAft>
            </a:pP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582235" y="3408364"/>
            <a:ext cx="11032822" cy="2611437"/>
          </a:xfrm>
        </p:spPr>
        <p:txBody>
          <a:bodyPr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lang="pl-PL" sz="2800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algn="ctr">
              <a:defRPr lang="pl-PL" sz="2800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algn="ctr">
              <a:defRPr lang="pl-PL" sz="2800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algn="ctr">
              <a:defRPr lang="pl-PL" sz="2800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algn="ctr">
              <a:defRPr lang="pl-PL" sz="2800" b="1" kern="1200" cap="none" spc="50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</a:lstStyle>
          <a:p>
            <a:pPr lvl="0"/>
            <a:endParaRPr lang="pl-PL" dirty="0"/>
          </a:p>
        </p:txBody>
      </p:sp>
      <p:grpSp>
        <p:nvGrpSpPr>
          <p:cNvPr id="17" name="Grupa 16"/>
          <p:cNvGrpSpPr/>
          <p:nvPr userDrawn="1"/>
        </p:nvGrpSpPr>
        <p:grpSpPr>
          <a:xfrm>
            <a:off x="586772" y="574826"/>
            <a:ext cx="11032253" cy="72316"/>
            <a:chOff x="-908272" y="574826"/>
            <a:chExt cx="11032253" cy="72316"/>
          </a:xfrm>
        </p:grpSpPr>
        <p:grpSp>
          <p:nvGrpSpPr>
            <p:cNvPr id="18" name="Grupa 17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20" name="Łącznik prosty 17"/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1" name="Obraz 20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19" name="Łącznik prosty 16"/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5446712" y="1465263"/>
            <a:ext cx="1301750" cy="738187"/>
            <a:chOff x="2470" y="923"/>
            <a:chExt cx="820" cy="465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0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4542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96C8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Tytuł 1"/>
          <p:cNvSpPr>
            <a:spLocks noGrp="1"/>
          </p:cNvSpPr>
          <p:nvPr>
            <p:ph type="title"/>
          </p:nvPr>
        </p:nvSpPr>
        <p:spPr>
          <a:xfrm>
            <a:off x="586773" y="2201863"/>
            <a:ext cx="11023382" cy="2700654"/>
          </a:xfrm>
        </p:spPr>
        <p:txBody>
          <a:bodyPr anchor="ctr"/>
          <a:lstStyle>
            <a:lvl1pPr algn="ctr">
              <a:defRPr lang="pl-PL" sz="3800" b="1" kern="1200" cap="none" spc="50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endParaRPr lang="pl-PL" dirty="0"/>
          </a:p>
        </p:txBody>
      </p:sp>
      <p:grpSp>
        <p:nvGrpSpPr>
          <p:cNvPr id="21" name="Grupa 20"/>
          <p:cNvGrpSpPr/>
          <p:nvPr userDrawn="1"/>
        </p:nvGrpSpPr>
        <p:grpSpPr>
          <a:xfrm>
            <a:off x="586772" y="574826"/>
            <a:ext cx="11032253" cy="72316"/>
            <a:chOff x="-908272" y="574826"/>
            <a:chExt cx="11032253" cy="72316"/>
          </a:xfrm>
        </p:grpSpPr>
        <p:grpSp>
          <p:nvGrpSpPr>
            <p:cNvPr id="22" name="Grupa 21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24" name="Łącznik prosty 17"/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5" name="Obraz 24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23" name="Łącznik prosty 16"/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4"/>
          <p:cNvGrpSpPr>
            <a:grpSpLocks noChangeAspect="1"/>
          </p:cNvGrpSpPr>
          <p:nvPr userDrawn="1"/>
        </p:nvGrpSpPr>
        <p:grpSpPr bwMode="auto">
          <a:xfrm>
            <a:off x="5446712" y="1465263"/>
            <a:ext cx="1301750" cy="738187"/>
            <a:chOff x="2470" y="923"/>
            <a:chExt cx="820" cy="465"/>
          </a:xfrm>
        </p:grpSpPr>
        <p:sp>
          <p:nvSpPr>
            <p:cNvPr id="6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2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5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6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7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81690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ecia 3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1" y="1659083"/>
            <a:ext cx="11042874" cy="1537828"/>
          </a:xfrm>
        </p:spPr>
        <p:txBody>
          <a:bodyPr lIns="0" tIns="46800" rIns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33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1" y="6072188"/>
            <a:ext cx="5310018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5" name="Symbol zastępczy tekstu 32"/>
          <p:cNvSpPr>
            <a:spLocks noGrp="1"/>
          </p:cNvSpPr>
          <p:nvPr>
            <p:ph type="body" sz="quarter" idx="14"/>
          </p:nvPr>
        </p:nvSpPr>
        <p:spPr>
          <a:xfrm>
            <a:off x="6309006" y="6072522"/>
            <a:ext cx="5310018" cy="556879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0" y="887413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6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9" name="Symbol zastępczy zawartości 2"/>
          <p:cNvSpPr>
            <a:spLocks noGrp="1"/>
          </p:cNvSpPr>
          <p:nvPr>
            <p:ph sz="half" idx="16"/>
          </p:nvPr>
        </p:nvSpPr>
        <p:spPr>
          <a:xfrm>
            <a:off x="576151" y="3327482"/>
            <a:ext cx="5310018" cy="2654318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sp>
        <p:nvSpPr>
          <p:cNvPr id="51" name="Symbol zastępczy zawartości 2"/>
          <p:cNvSpPr>
            <a:spLocks noGrp="1"/>
          </p:cNvSpPr>
          <p:nvPr>
            <p:ph sz="half" idx="17"/>
          </p:nvPr>
        </p:nvSpPr>
        <p:spPr>
          <a:xfrm>
            <a:off x="6315739" y="3327482"/>
            <a:ext cx="5310018" cy="2654318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8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ecia 16x9 i 3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0" y="6072188"/>
            <a:ext cx="7600910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tekstu 32"/>
          <p:cNvSpPr>
            <a:spLocks noGrp="1"/>
          </p:cNvSpPr>
          <p:nvPr>
            <p:ph type="body" sz="quarter" idx="14"/>
          </p:nvPr>
        </p:nvSpPr>
        <p:spPr>
          <a:xfrm>
            <a:off x="8412392" y="6072522"/>
            <a:ext cx="3206634" cy="556879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1" y="1659083"/>
            <a:ext cx="11042875" cy="1050251"/>
          </a:xfrm>
        </p:spPr>
        <p:txBody>
          <a:bodyPr lIns="0" tIns="46800" rIns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0" y="887413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1" name="Symbol zastępczy zawartości 2"/>
          <p:cNvSpPr>
            <a:spLocks noGrp="1"/>
          </p:cNvSpPr>
          <p:nvPr>
            <p:ph sz="half" idx="16"/>
          </p:nvPr>
        </p:nvSpPr>
        <p:spPr>
          <a:xfrm>
            <a:off x="8412393" y="2776001"/>
            <a:ext cx="3206634" cy="3205799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sp>
        <p:nvSpPr>
          <p:cNvPr id="23" name="Symbol zastępczy zawartości 2"/>
          <p:cNvSpPr>
            <a:spLocks noGrp="1"/>
          </p:cNvSpPr>
          <p:nvPr>
            <p:ph sz="half" idx="17"/>
          </p:nvPr>
        </p:nvSpPr>
        <p:spPr>
          <a:xfrm>
            <a:off x="576150" y="2776001"/>
            <a:ext cx="7600910" cy="3205799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 zdjecie 16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0" y="6072188"/>
            <a:ext cx="11042875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6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0" y="887413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7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1" name="Symbol zastępczy zawartości 2"/>
          <p:cNvSpPr>
            <a:spLocks noGrp="1" noChangeAspect="1"/>
          </p:cNvSpPr>
          <p:nvPr>
            <p:ph sz="half" idx="16"/>
          </p:nvPr>
        </p:nvSpPr>
        <p:spPr>
          <a:xfrm>
            <a:off x="576150" y="1838650"/>
            <a:ext cx="11042875" cy="4140000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6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 zdjecie 3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0" y="6072188"/>
            <a:ext cx="4962852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6097587" y="1832859"/>
            <a:ext cx="5521438" cy="4143141"/>
          </a:xfrm>
        </p:spPr>
        <p:txBody>
          <a:bodyPr lIns="0" tIns="46800" rIns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6097587" y="1022350"/>
            <a:ext cx="5521438" cy="696384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4" name="Symbol zastępczy zawartości 2"/>
          <p:cNvSpPr>
            <a:spLocks noGrp="1"/>
          </p:cNvSpPr>
          <p:nvPr>
            <p:ph sz="half" idx="14"/>
          </p:nvPr>
        </p:nvSpPr>
        <p:spPr>
          <a:xfrm>
            <a:off x="576151" y="1022350"/>
            <a:ext cx="4954939" cy="4953649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759" y="961933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759" y="2426447"/>
            <a:ext cx="10975658" cy="3699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000" marR="0" lvl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8000" marR="0" lvl="1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8000" marR="0" lvl="2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6000" marR="0" lvl="3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2000" marR="0" lvl="4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F65A0-8826-5644-98E2-334E216620DC}" type="datetimeFigureOut">
              <a:rPr lang="pl-PL" smtClean="0"/>
              <a:t>25.01.2023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4C744-7EC7-8945-803C-65337F15AC1C}" type="slidenum">
              <a:rPr lang="pl-PL" smtClean="0"/>
              <a:t>‹#›</a:t>
            </a:fld>
            <a:endParaRPr lang="pl-PL"/>
          </a:p>
        </p:txBody>
      </p:sp>
      <p:grpSp>
        <p:nvGrpSpPr>
          <p:cNvPr id="23" name="Grupa 22"/>
          <p:cNvGrpSpPr/>
          <p:nvPr userDrawn="1"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/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19"/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18"/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Prostokąt 28"/>
          <p:cNvSpPr/>
          <p:nvPr userDrawn="1"/>
        </p:nvSpPr>
        <p:spPr>
          <a:xfrm>
            <a:off x="-1" y="6741583"/>
            <a:ext cx="12195175" cy="116417"/>
          </a:xfrm>
          <a:prstGeom prst="rect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829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4" r:id="rId3"/>
    <p:sldLayoutId id="2147483650" r:id="rId4"/>
    <p:sldLayoutId id="2147483651" r:id="rId5"/>
    <p:sldLayoutId id="2147483652" r:id="rId6"/>
    <p:sldLayoutId id="2147483653" r:id="rId7"/>
    <p:sldLayoutId id="2147483670" r:id="rId8"/>
    <p:sldLayoutId id="2147483671" r:id="rId9"/>
    <p:sldLayoutId id="2147483674" r:id="rId10"/>
    <p:sldLayoutId id="2147483672" r:id="rId11"/>
    <p:sldLayoutId id="2147483673" r:id="rId12"/>
    <p:sldLayoutId id="2147483655" r:id="rId13"/>
    <p:sldLayoutId id="2147483668" r:id="rId14"/>
  </p:sldLayoutIdLst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lang="pl-PL" sz="4400" b="1" kern="1200" cap="all" baseline="0" dirty="0">
          <a:solidFill>
            <a:srgbClr val="0B2B76"/>
          </a:solidFill>
          <a:latin typeface="Calibri"/>
          <a:ea typeface="+mn-ea"/>
          <a:cs typeface="+mj-cs"/>
        </a:defRPr>
      </a:lvl1pPr>
    </p:titleStyle>
    <p:bodyStyle>
      <a:lvl1pPr marL="180000" marR="0" indent="-180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marR="0" indent="-252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marR="0" indent="-180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marR="0" indent="-252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marR="0" indent="-216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759" y="961933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759" y="2426447"/>
            <a:ext cx="10975658" cy="3699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9996" marR="0" lvl="0" indent="-179996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7988" marR="0" lvl="1" indent="-2519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7984" marR="0" lvl="2" indent="-179996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5977" marR="0" lvl="3" indent="-2519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1971" marR="0" lvl="4" indent="-21599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759" y="6356355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F65A0-8826-5644-98E2-334E216620DC}" type="datetimeFigureOut">
              <a:rPr lang="pl-PL" smtClean="0"/>
              <a:t>25.01.2023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6685" y="6356355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9875" y="6356355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4C744-7EC7-8945-803C-65337F15AC1C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0" y="6741588"/>
            <a:ext cx="12195175" cy="116417"/>
          </a:xfrm>
          <a:prstGeom prst="rect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grpSp>
        <p:nvGrpSpPr>
          <p:cNvPr id="14" name="Grupa 13"/>
          <p:cNvGrpSpPr/>
          <p:nvPr/>
        </p:nvGrpSpPr>
        <p:grpSpPr>
          <a:xfrm>
            <a:off x="586775" y="574831"/>
            <a:ext cx="11035352" cy="72317"/>
            <a:chOff x="465364" y="574826"/>
            <a:chExt cx="8274359" cy="72317"/>
          </a:xfrm>
        </p:grpSpPr>
        <p:grpSp>
          <p:nvGrpSpPr>
            <p:cNvPr id="15" name="Grupa 14"/>
            <p:cNvGrpSpPr/>
            <p:nvPr/>
          </p:nvGrpSpPr>
          <p:grpSpPr>
            <a:xfrm>
              <a:off x="465364" y="574826"/>
              <a:ext cx="4246337" cy="72317"/>
              <a:chOff x="465364" y="778026"/>
              <a:chExt cx="4246337" cy="72317"/>
            </a:xfrm>
          </p:grpSpPr>
          <p:cxnSp>
            <p:nvCxnSpPr>
              <p:cNvPr id="17" name="Łącznik prosty 19"/>
              <p:cNvCxnSpPr/>
              <p:nvPr/>
            </p:nvCxnSpPr>
            <p:spPr>
              <a:xfrm>
                <a:off x="465364" y="811351"/>
                <a:ext cx="3947886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8" name="Obraz 17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16" name="Łącznik prosty 18"/>
            <p:cNvCxnSpPr/>
            <p:nvPr/>
          </p:nvCxnSpPr>
          <p:spPr>
            <a:xfrm>
              <a:off x="4806950" y="608151"/>
              <a:ext cx="3932773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163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ctr" defTabSz="457189" rtl="0" eaLnBrk="1" latinLnBrk="0" hangingPunct="1">
        <a:lnSpc>
          <a:spcPct val="85000"/>
        </a:lnSpc>
        <a:spcBef>
          <a:spcPct val="0"/>
        </a:spcBef>
        <a:buNone/>
        <a:defRPr lang="pl-PL" sz="4400" b="1" kern="1200" cap="all" baseline="0" dirty="0">
          <a:solidFill>
            <a:srgbClr val="0B2B76"/>
          </a:solidFill>
          <a:latin typeface="Calibri"/>
          <a:ea typeface="+mn-ea"/>
          <a:cs typeface="+mj-cs"/>
        </a:defRPr>
      </a:lvl1pPr>
    </p:titleStyle>
    <p:bodyStyle>
      <a:lvl1pPr marL="179996" marR="0" indent="-179996" algn="l" defTabSz="45718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7988" marR="0" indent="-251994" algn="l" defTabSz="45718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marR="0" indent="-179996" algn="l" defTabSz="45718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35977" marR="0" indent="-251994" algn="l" defTabSz="45718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971" marR="0" indent="-215995" algn="l" defTabSz="45718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759" y="961933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759" y="2426447"/>
            <a:ext cx="10975658" cy="3699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000" marR="0" lvl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8000" marR="0" lvl="1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8000" marR="0" lvl="2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6000" marR="0" lvl="3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2000" marR="0" lvl="4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F65A0-8826-5644-98E2-334E216620DC}" type="datetimeFigureOut">
              <a:rPr lang="pl-PL" smtClean="0"/>
              <a:t>25.01.2023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4C744-7EC7-8945-803C-65337F15AC1C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0" y="6741584"/>
            <a:ext cx="12195175" cy="116417"/>
          </a:xfrm>
          <a:prstGeom prst="rect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3" name="Grupa 12"/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19" name="Grupa 18"/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1" name="Łącznik prosty 19"/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2" name="Obraz 21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0" name="Łącznik prosty 18"/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804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lang="pl-PL" sz="4400" b="1" kern="1200" cap="all" baseline="0" dirty="0">
          <a:solidFill>
            <a:srgbClr val="0B2B76"/>
          </a:solidFill>
          <a:latin typeface="Calibri"/>
          <a:ea typeface="+mn-ea"/>
          <a:cs typeface="+mj-cs"/>
        </a:defRPr>
      </a:lvl1pPr>
    </p:titleStyle>
    <p:bodyStyle>
      <a:lvl1pPr marL="180000" marR="0" indent="-180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marR="0" indent="-252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marR="0" indent="-180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marR="0" indent="-252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marR="0" indent="-216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4.emf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14.emf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4.xml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w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13.sv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az 45" descr="Obraz zawierający niebo, osoba, zewnętrzne, stojące&#10;&#10;Opis wygenerowany automatycznie">
            <a:extLst>
              <a:ext uri="{FF2B5EF4-FFF2-40B4-BE49-F238E27FC236}">
                <a16:creationId xmlns:a16="http://schemas.microsoft.com/office/drawing/2014/main" id="{BCCBFA4A-CAC4-3B23-9C13-369B9FA3F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33" y="-1"/>
            <a:ext cx="12192000" cy="6858001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2F603AA8-B044-D7A6-7717-099855240C2A}"/>
              </a:ext>
            </a:extLst>
          </p:cNvPr>
          <p:cNvGrpSpPr/>
          <p:nvPr/>
        </p:nvGrpSpPr>
        <p:grpSpPr>
          <a:xfrm>
            <a:off x="4306935" y="-1564193"/>
            <a:ext cx="3741633" cy="748791"/>
            <a:chOff x="4117974" y="-1630148"/>
            <a:chExt cx="2848753" cy="570104"/>
          </a:xfrm>
        </p:grpSpPr>
        <p:sp>
          <p:nvSpPr>
            <p:cNvPr id="5" name="Dowolny kształt 4">
              <a:extLst>
                <a:ext uri="{FF2B5EF4-FFF2-40B4-BE49-F238E27FC236}">
                  <a16:creationId xmlns:a16="http://schemas.microsoft.com/office/drawing/2014/main" id="{D86841F7-3A35-21D4-30EF-42B829320017}"/>
                </a:ext>
              </a:extLst>
            </p:cNvPr>
            <p:cNvSpPr/>
            <p:nvPr/>
          </p:nvSpPr>
          <p:spPr>
            <a:xfrm>
              <a:off x="5470960" y="-1630148"/>
              <a:ext cx="306593" cy="437618"/>
            </a:xfrm>
            <a:custGeom>
              <a:avLst/>
              <a:gdLst>
                <a:gd name="connsiteX0" fmla="*/ 44186 w 306593"/>
                <a:gd name="connsiteY0" fmla="*/ 393549 h 437618"/>
                <a:gd name="connsiteX1" fmla="*/ 262231 w 306593"/>
                <a:gd name="connsiteY1" fmla="*/ 393549 h 437618"/>
                <a:gd name="connsiteX2" fmla="*/ 262231 w 306593"/>
                <a:gd name="connsiteY2" fmla="*/ 44069 h 437618"/>
                <a:gd name="connsiteX3" fmla="*/ 44186 w 306593"/>
                <a:gd name="connsiteY3" fmla="*/ 44069 h 437618"/>
                <a:gd name="connsiteX4" fmla="*/ 44186 w 306593"/>
                <a:gd name="connsiteY4" fmla="*/ 393549 h 437618"/>
                <a:gd name="connsiteX5" fmla="*/ 0 w 306593"/>
                <a:gd name="connsiteY5" fmla="*/ 0 h 437618"/>
                <a:gd name="connsiteX6" fmla="*/ 306594 w 306593"/>
                <a:gd name="connsiteY6" fmla="*/ 0 h 437618"/>
                <a:gd name="connsiteX7" fmla="*/ 306594 w 306593"/>
                <a:gd name="connsiteY7" fmla="*/ 437619 h 437618"/>
                <a:gd name="connsiteX8" fmla="*/ 0 w 306593"/>
                <a:gd name="connsiteY8" fmla="*/ 437619 h 437618"/>
                <a:gd name="connsiteX9" fmla="*/ 0 w 306593"/>
                <a:gd name="connsiteY9" fmla="*/ 0 h 4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593" h="437618">
                  <a:moveTo>
                    <a:pt x="44186" y="393549"/>
                  </a:moveTo>
                  <a:lnTo>
                    <a:pt x="262231" y="393549"/>
                  </a:lnTo>
                  <a:lnTo>
                    <a:pt x="262231" y="44069"/>
                  </a:lnTo>
                  <a:lnTo>
                    <a:pt x="44186" y="44069"/>
                  </a:lnTo>
                  <a:lnTo>
                    <a:pt x="44186" y="393549"/>
                  </a:lnTo>
                  <a:close/>
                  <a:moveTo>
                    <a:pt x="0" y="0"/>
                  </a:moveTo>
                  <a:lnTo>
                    <a:pt x="306594" y="0"/>
                  </a:lnTo>
                  <a:lnTo>
                    <a:pt x="306594" y="437619"/>
                  </a:lnTo>
                  <a:lnTo>
                    <a:pt x="0" y="43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00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dirty="0">
                <a:solidFill>
                  <a:srgbClr val="FFD900"/>
                </a:solidFill>
              </a:endParaRPr>
            </a:p>
          </p:txBody>
        </p:sp>
        <p:grpSp>
          <p:nvGrpSpPr>
            <p:cNvPr id="6" name="Grafika 9">
              <a:extLst>
                <a:ext uri="{FF2B5EF4-FFF2-40B4-BE49-F238E27FC236}">
                  <a16:creationId xmlns:a16="http://schemas.microsoft.com/office/drawing/2014/main" id="{0710063D-31F9-4248-E3D9-8C6BFFE4DC9A}"/>
                </a:ext>
              </a:extLst>
            </p:cNvPr>
            <p:cNvGrpSpPr/>
            <p:nvPr/>
          </p:nvGrpSpPr>
          <p:grpSpPr>
            <a:xfrm>
              <a:off x="5865090" y="-1586381"/>
              <a:ext cx="245325" cy="152654"/>
              <a:chOff x="5865090" y="-1586381"/>
              <a:chExt cx="245325" cy="152654"/>
            </a:xfrm>
            <a:solidFill>
              <a:schemeClr val="bg1"/>
            </a:solidFill>
          </p:grpSpPr>
          <p:sp>
            <p:nvSpPr>
              <p:cNvPr id="44" name="Dowolny kształt 43">
                <a:extLst>
                  <a:ext uri="{FF2B5EF4-FFF2-40B4-BE49-F238E27FC236}">
                    <a16:creationId xmlns:a16="http://schemas.microsoft.com/office/drawing/2014/main" id="{D7FB0443-36D2-1A33-E2CE-71A8BA583E0E}"/>
                  </a:ext>
                </a:extLst>
              </p:cNvPr>
              <p:cNvSpPr/>
              <p:nvPr/>
            </p:nvSpPr>
            <p:spPr>
              <a:xfrm>
                <a:off x="5865090" y="-1586356"/>
                <a:ext cx="114691" cy="152629"/>
              </a:xfrm>
              <a:custGeom>
                <a:avLst/>
                <a:gdLst>
                  <a:gd name="connsiteX0" fmla="*/ 114691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56 w 114691"/>
                  <a:gd name="connsiteY7" fmla="*/ 0 h 152629"/>
                  <a:gd name="connsiteX8" fmla="*/ 93256 w 114691"/>
                  <a:gd name="connsiteY8" fmla="*/ 108787 h 152629"/>
                  <a:gd name="connsiteX9" fmla="*/ 93686 w 114691"/>
                  <a:gd name="connsiteY9" fmla="*/ 108787 h 152629"/>
                  <a:gd name="connsiteX10" fmla="*/ 93686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91" y="152604"/>
                    </a:moveTo>
                    <a:lnTo>
                      <a:pt x="95635" y="152604"/>
                    </a:lnTo>
                    <a:cubicBezTo>
                      <a:pt x="70682" y="117510"/>
                      <a:pt x="45958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56" y="0"/>
                    </a:lnTo>
                    <a:cubicBezTo>
                      <a:pt x="44009" y="34867"/>
                      <a:pt x="68734" y="69558"/>
                      <a:pt x="93256" y="108787"/>
                    </a:cubicBezTo>
                    <a:lnTo>
                      <a:pt x="93686" y="108787"/>
                    </a:lnTo>
                    <a:lnTo>
                      <a:pt x="93686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Dowolny kształt 44">
                <a:extLst>
                  <a:ext uri="{FF2B5EF4-FFF2-40B4-BE49-F238E27FC236}">
                    <a16:creationId xmlns:a16="http://schemas.microsoft.com/office/drawing/2014/main" id="{736DF9E6-B136-82AD-A45C-18904DE47BDE}"/>
                  </a:ext>
                </a:extLst>
              </p:cNvPr>
              <p:cNvSpPr/>
              <p:nvPr/>
            </p:nvSpPr>
            <p:spPr>
              <a:xfrm>
                <a:off x="5986766" y="-1586381"/>
                <a:ext cx="123649" cy="152629"/>
              </a:xfrm>
              <a:custGeom>
                <a:avLst/>
                <a:gdLst>
                  <a:gd name="connsiteX0" fmla="*/ 42895 w 123649"/>
                  <a:gd name="connsiteY0" fmla="*/ 92248 h 152629"/>
                  <a:gd name="connsiteX1" fmla="*/ 60635 w 123649"/>
                  <a:gd name="connsiteY1" fmla="*/ 30077 h 152629"/>
                  <a:gd name="connsiteX2" fmla="*/ 61091 w 123649"/>
                  <a:gd name="connsiteY2" fmla="*/ 30077 h 152629"/>
                  <a:gd name="connsiteX3" fmla="*/ 78376 w 123649"/>
                  <a:gd name="connsiteY3" fmla="*/ 92248 h 152629"/>
                  <a:gd name="connsiteX4" fmla="*/ 42921 w 123649"/>
                  <a:gd name="connsiteY4" fmla="*/ 92248 h 152629"/>
                  <a:gd name="connsiteX5" fmla="*/ 52967 w 123649"/>
                  <a:gd name="connsiteY5" fmla="*/ 0 h 152629"/>
                  <a:gd name="connsiteX6" fmla="*/ 0 w 123649"/>
                  <a:gd name="connsiteY6" fmla="*/ 152630 h 152629"/>
                  <a:gd name="connsiteX7" fmla="*/ 22776 w 123649"/>
                  <a:gd name="connsiteY7" fmla="*/ 152630 h 152629"/>
                  <a:gd name="connsiteX8" fmla="*/ 36113 w 123649"/>
                  <a:gd name="connsiteY8" fmla="*/ 110980 h 152629"/>
                  <a:gd name="connsiteX9" fmla="*/ 82323 w 123649"/>
                  <a:gd name="connsiteY9" fmla="*/ 110980 h 152629"/>
                  <a:gd name="connsiteX10" fmla="*/ 94344 w 123649"/>
                  <a:gd name="connsiteY10" fmla="*/ 152630 h 152629"/>
                  <a:gd name="connsiteX11" fmla="*/ 123650 w 123649"/>
                  <a:gd name="connsiteY11" fmla="*/ 152630 h 152629"/>
                  <a:gd name="connsiteX12" fmla="*/ 74858 w 123649"/>
                  <a:gd name="connsiteY12" fmla="*/ 0 h 152629"/>
                  <a:gd name="connsiteX13" fmla="*/ 52967 w 123649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49" h="152629">
                    <a:moveTo>
                      <a:pt x="42895" y="92248"/>
                    </a:moveTo>
                    <a:cubicBezTo>
                      <a:pt x="49020" y="72180"/>
                      <a:pt x="55144" y="53650"/>
                      <a:pt x="60635" y="30077"/>
                    </a:cubicBezTo>
                    <a:lnTo>
                      <a:pt x="61091" y="30077"/>
                    </a:lnTo>
                    <a:cubicBezTo>
                      <a:pt x="67215" y="53650"/>
                      <a:pt x="72707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67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13" y="110980"/>
                    </a:lnTo>
                    <a:lnTo>
                      <a:pt x="82323" y="110980"/>
                    </a:lnTo>
                    <a:lnTo>
                      <a:pt x="94344" y="152630"/>
                    </a:lnTo>
                    <a:lnTo>
                      <a:pt x="123650" y="152630"/>
                    </a:lnTo>
                    <a:lnTo>
                      <a:pt x="74858" y="0"/>
                    </a:lnTo>
                    <a:lnTo>
                      <a:pt x="52967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Dowolny kształt 6">
              <a:extLst>
                <a:ext uri="{FF2B5EF4-FFF2-40B4-BE49-F238E27FC236}">
                  <a16:creationId xmlns:a16="http://schemas.microsoft.com/office/drawing/2014/main" id="{6AA8C494-F9D0-B473-6B78-4833812BD72F}"/>
                </a:ext>
              </a:extLst>
            </p:cNvPr>
            <p:cNvSpPr/>
            <p:nvPr/>
          </p:nvSpPr>
          <p:spPr>
            <a:xfrm>
              <a:off x="6094928" y="-1586381"/>
              <a:ext cx="106795" cy="152629"/>
            </a:xfrm>
            <a:custGeom>
              <a:avLst/>
              <a:gdLst>
                <a:gd name="connsiteX0" fmla="*/ 40263 w 106795"/>
                <a:gd name="connsiteY0" fmla="*/ 152630 h 152629"/>
                <a:gd name="connsiteX1" fmla="*/ 40263 w 106795"/>
                <a:gd name="connsiteY1" fmla="*/ 20497 h 152629"/>
                <a:gd name="connsiteX2" fmla="*/ 0 w 106795"/>
                <a:gd name="connsiteY2" fmla="*/ 20497 h 152629"/>
                <a:gd name="connsiteX3" fmla="*/ 0 w 106795"/>
                <a:gd name="connsiteY3" fmla="*/ 0 h 152629"/>
                <a:gd name="connsiteX4" fmla="*/ 106795 w 106795"/>
                <a:gd name="connsiteY4" fmla="*/ 0 h 152629"/>
                <a:gd name="connsiteX5" fmla="*/ 106795 w 106795"/>
                <a:gd name="connsiteY5" fmla="*/ 20497 h 152629"/>
                <a:gd name="connsiteX6" fmla="*/ 66507 w 106795"/>
                <a:gd name="connsiteY6" fmla="*/ 20497 h 152629"/>
                <a:gd name="connsiteX7" fmla="*/ 66507 w 106795"/>
                <a:gd name="connsiteY7" fmla="*/ 152630 h 152629"/>
                <a:gd name="connsiteX8" fmla="*/ 40263 w 106795"/>
                <a:gd name="connsiteY8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95" h="152629">
                  <a:moveTo>
                    <a:pt x="40263" y="152630"/>
                  </a:moveTo>
                  <a:lnTo>
                    <a:pt x="40263" y="20497"/>
                  </a:lnTo>
                  <a:lnTo>
                    <a:pt x="0" y="20497"/>
                  </a:lnTo>
                  <a:lnTo>
                    <a:pt x="0" y="0"/>
                  </a:lnTo>
                  <a:lnTo>
                    <a:pt x="106795" y="0"/>
                  </a:lnTo>
                  <a:lnTo>
                    <a:pt x="106795" y="20497"/>
                  </a:lnTo>
                  <a:lnTo>
                    <a:pt x="66507" y="20497"/>
                  </a:lnTo>
                  <a:lnTo>
                    <a:pt x="66507" y="152630"/>
                  </a:lnTo>
                  <a:lnTo>
                    <a:pt x="40263" y="152630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8" name="Dowolny kształt 7">
              <a:extLst>
                <a:ext uri="{FF2B5EF4-FFF2-40B4-BE49-F238E27FC236}">
                  <a16:creationId xmlns:a16="http://schemas.microsoft.com/office/drawing/2014/main" id="{2B0A487E-24B0-BEAF-E287-17E65CE9FEBE}"/>
                </a:ext>
              </a:extLst>
            </p:cNvPr>
            <p:cNvSpPr/>
            <p:nvPr/>
          </p:nvSpPr>
          <p:spPr>
            <a:xfrm>
              <a:off x="6210252" y="-1586381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9" name="Grafika 9">
              <a:extLst>
                <a:ext uri="{FF2B5EF4-FFF2-40B4-BE49-F238E27FC236}">
                  <a16:creationId xmlns:a16="http://schemas.microsoft.com/office/drawing/2014/main" id="{BDA8FB92-6F6C-2738-CB48-A5E846302721}"/>
                </a:ext>
              </a:extLst>
            </p:cNvPr>
            <p:cNvGrpSpPr/>
            <p:nvPr/>
          </p:nvGrpSpPr>
          <p:grpSpPr>
            <a:xfrm>
              <a:off x="6252261" y="-1588978"/>
              <a:ext cx="391372" cy="157848"/>
              <a:chOff x="6252261" y="-1588978"/>
              <a:chExt cx="391372" cy="157848"/>
            </a:xfrm>
            <a:solidFill>
              <a:schemeClr val="bg1"/>
            </a:solidFill>
          </p:grpSpPr>
          <p:sp>
            <p:nvSpPr>
              <p:cNvPr id="41" name="Dowolny kształt 40">
                <a:extLst>
                  <a:ext uri="{FF2B5EF4-FFF2-40B4-BE49-F238E27FC236}">
                    <a16:creationId xmlns:a16="http://schemas.microsoft.com/office/drawing/2014/main" id="{FADC21BD-0880-E834-2972-C3FC825E605D}"/>
                  </a:ext>
                </a:extLst>
              </p:cNvPr>
              <p:cNvSpPr/>
              <p:nvPr/>
            </p:nvSpPr>
            <p:spPr>
              <a:xfrm>
                <a:off x="6252261" y="-1588978"/>
                <a:ext cx="130027" cy="157848"/>
              </a:xfrm>
              <a:custGeom>
                <a:avLst/>
                <a:gdLst>
                  <a:gd name="connsiteX0" fmla="*/ 65014 w 130027"/>
                  <a:gd name="connsiteY0" fmla="*/ 136066 h 157848"/>
                  <a:gd name="connsiteX1" fmla="*/ 28040 w 130027"/>
                  <a:gd name="connsiteY1" fmla="*/ 76769 h 157848"/>
                  <a:gd name="connsiteX2" fmla="*/ 65014 w 130027"/>
                  <a:gd name="connsiteY2" fmla="*/ 21833 h 157848"/>
                  <a:gd name="connsiteX3" fmla="*/ 102012 w 130027"/>
                  <a:gd name="connsiteY3" fmla="*/ 76769 h 157848"/>
                  <a:gd name="connsiteX4" fmla="*/ 65014 w 130027"/>
                  <a:gd name="connsiteY4" fmla="*/ 136066 h 157848"/>
                  <a:gd name="connsiteX5" fmla="*/ 65014 w 130027"/>
                  <a:gd name="connsiteY5" fmla="*/ 157848 h 157848"/>
                  <a:gd name="connsiteX6" fmla="*/ 130027 w 130027"/>
                  <a:gd name="connsiteY6" fmla="*/ 76743 h 157848"/>
                  <a:gd name="connsiteX7" fmla="*/ 65014 w 130027"/>
                  <a:gd name="connsiteY7" fmla="*/ 0 h 157848"/>
                  <a:gd name="connsiteX8" fmla="*/ 0 w 130027"/>
                  <a:gd name="connsiteY8" fmla="*/ 76743 h 157848"/>
                  <a:gd name="connsiteX9" fmla="*/ 65014 w 130027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027" h="157848">
                    <a:moveTo>
                      <a:pt x="65014" y="136066"/>
                    </a:moveTo>
                    <a:cubicBezTo>
                      <a:pt x="37657" y="136066"/>
                      <a:pt x="28040" y="105963"/>
                      <a:pt x="28040" y="76769"/>
                    </a:cubicBezTo>
                    <a:cubicBezTo>
                      <a:pt x="28040" y="47574"/>
                      <a:pt x="38998" y="21833"/>
                      <a:pt x="65014" y="21833"/>
                    </a:cubicBezTo>
                    <a:cubicBezTo>
                      <a:pt x="91029" y="21833"/>
                      <a:pt x="102012" y="48658"/>
                      <a:pt x="102012" y="76769"/>
                    </a:cubicBezTo>
                    <a:cubicBezTo>
                      <a:pt x="102012" y="104879"/>
                      <a:pt x="92396" y="136066"/>
                      <a:pt x="65014" y="136066"/>
                    </a:cubicBezTo>
                    <a:moveTo>
                      <a:pt x="65014" y="157848"/>
                    </a:moveTo>
                    <a:cubicBezTo>
                      <a:pt x="105075" y="157848"/>
                      <a:pt x="130027" y="122325"/>
                      <a:pt x="130027" y="76743"/>
                    </a:cubicBezTo>
                    <a:cubicBezTo>
                      <a:pt x="130027" y="33985"/>
                      <a:pt x="102443" y="0"/>
                      <a:pt x="65014" y="0"/>
                    </a:cubicBezTo>
                    <a:cubicBezTo>
                      <a:pt x="27585" y="0"/>
                      <a:pt x="0" y="33985"/>
                      <a:pt x="0" y="76743"/>
                    </a:cubicBezTo>
                    <a:cubicBezTo>
                      <a:pt x="0" y="122325"/>
                      <a:pt x="24953" y="157848"/>
                      <a:pt x="65014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Dowolny kształt 41">
                <a:extLst>
                  <a:ext uri="{FF2B5EF4-FFF2-40B4-BE49-F238E27FC236}">
                    <a16:creationId xmlns:a16="http://schemas.microsoft.com/office/drawing/2014/main" id="{AECE4F5C-9A9E-99DA-9EA4-8321E29F87A8}"/>
                  </a:ext>
                </a:extLst>
              </p:cNvPr>
              <p:cNvSpPr/>
              <p:nvPr/>
            </p:nvSpPr>
            <p:spPr>
              <a:xfrm>
                <a:off x="6398283" y="-1586356"/>
                <a:ext cx="114691" cy="152629"/>
              </a:xfrm>
              <a:custGeom>
                <a:avLst/>
                <a:gdLst>
                  <a:gd name="connsiteX0" fmla="*/ 114666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31 w 114691"/>
                  <a:gd name="connsiteY7" fmla="*/ 0 h 152629"/>
                  <a:gd name="connsiteX8" fmla="*/ 93256 w 114691"/>
                  <a:gd name="connsiteY8" fmla="*/ 108787 h 152629"/>
                  <a:gd name="connsiteX9" fmla="*/ 93712 w 114691"/>
                  <a:gd name="connsiteY9" fmla="*/ 108787 h 152629"/>
                  <a:gd name="connsiteX10" fmla="*/ 93712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66" y="152604"/>
                    </a:moveTo>
                    <a:lnTo>
                      <a:pt x="95635" y="152604"/>
                    </a:lnTo>
                    <a:cubicBezTo>
                      <a:pt x="70682" y="117510"/>
                      <a:pt x="45957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31" y="0"/>
                    </a:lnTo>
                    <a:cubicBezTo>
                      <a:pt x="43984" y="34867"/>
                      <a:pt x="68734" y="69558"/>
                      <a:pt x="93256" y="108787"/>
                    </a:cubicBezTo>
                    <a:lnTo>
                      <a:pt x="93712" y="108787"/>
                    </a:lnTo>
                    <a:lnTo>
                      <a:pt x="93712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Dowolny kształt 42">
                <a:extLst>
                  <a:ext uri="{FF2B5EF4-FFF2-40B4-BE49-F238E27FC236}">
                    <a16:creationId xmlns:a16="http://schemas.microsoft.com/office/drawing/2014/main" id="{D854F1DA-F5E6-B444-4FB2-0C5F05569F93}"/>
                  </a:ext>
                </a:extLst>
              </p:cNvPr>
              <p:cNvSpPr/>
              <p:nvPr/>
            </p:nvSpPr>
            <p:spPr>
              <a:xfrm>
                <a:off x="6519933" y="-1586381"/>
                <a:ext cx="123700" cy="152629"/>
              </a:xfrm>
              <a:custGeom>
                <a:avLst/>
                <a:gdLst>
                  <a:gd name="connsiteX0" fmla="*/ 42921 w 123700"/>
                  <a:gd name="connsiteY0" fmla="*/ 92248 h 152629"/>
                  <a:gd name="connsiteX1" fmla="*/ 60661 w 123700"/>
                  <a:gd name="connsiteY1" fmla="*/ 30077 h 152629"/>
                  <a:gd name="connsiteX2" fmla="*/ 61066 w 123700"/>
                  <a:gd name="connsiteY2" fmla="*/ 30077 h 152629"/>
                  <a:gd name="connsiteX3" fmla="*/ 78376 w 123700"/>
                  <a:gd name="connsiteY3" fmla="*/ 92248 h 152629"/>
                  <a:gd name="connsiteX4" fmla="*/ 42921 w 123700"/>
                  <a:gd name="connsiteY4" fmla="*/ 92248 h 152629"/>
                  <a:gd name="connsiteX5" fmla="*/ 52993 w 123700"/>
                  <a:gd name="connsiteY5" fmla="*/ 0 h 152629"/>
                  <a:gd name="connsiteX6" fmla="*/ 0 w 123700"/>
                  <a:gd name="connsiteY6" fmla="*/ 152630 h 152629"/>
                  <a:gd name="connsiteX7" fmla="*/ 22776 w 123700"/>
                  <a:gd name="connsiteY7" fmla="*/ 152630 h 152629"/>
                  <a:gd name="connsiteX8" fmla="*/ 36138 w 123700"/>
                  <a:gd name="connsiteY8" fmla="*/ 110980 h 152629"/>
                  <a:gd name="connsiteX9" fmla="*/ 82323 w 123700"/>
                  <a:gd name="connsiteY9" fmla="*/ 110980 h 152629"/>
                  <a:gd name="connsiteX10" fmla="*/ 94370 w 123700"/>
                  <a:gd name="connsiteY10" fmla="*/ 152630 h 152629"/>
                  <a:gd name="connsiteX11" fmla="*/ 123700 w 123700"/>
                  <a:gd name="connsiteY11" fmla="*/ 152630 h 152629"/>
                  <a:gd name="connsiteX12" fmla="*/ 74883 w 123700"/>
                  <a:gd name="connsiteY12" fmla="*/ 0 h 152629"/>
                  <a:gd name="connsiteX13" fmla="*/ 53018 w 123700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700" h="152629">
                    <a:moveTo>
                      <a:pt x="42921" y="92248"/>
                    </a:moveTo>
                    <a:cubicBezTo>
                      <a:pt x="49045" y="72180"/>
                      <a:pt x="55169" y="53650"/>
                      <a:pt x="60661" y="30077"/>
                    </a:cubicBezTo>
                    <a:lnTo>
                      <a:pt x="61066" y="30077"/>
                    </a:lnTo>
                    <a:cubicBezTo>
                      <a:pt x="67241" y="53650"/>
                      <a:pt x="72682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93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38" y="110980"/>
                    </a:lnTo>
                    <a:lnTo>
                      <a:pt x="82323" y="110980"/>
                    </a:lnTo>
                    <a:lnTo>
                      <a:pt x="94370" y="152630"/>
                    </a:lnTo>
                    <a:lnTo>
                      <a:pt x="123700" y="152630"/>
                    </a:lnTo>
                    <a:lnTo>
                      <a:pt x="74883" y="0"/>
                    </a:lnTo>
                    <a:lnTo>
                      <a:pt x="53018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Dowolny kształt 9">
              <a:extLst>
                <a:ext uri="{FF2B5EF4-FFF2-40B4-BE49-F238E27FC236}">
                  <a16:creationId xmlns:a16="http://schemas.microsoft.com/office/drawing/2014/main" id="{DF5051B0-D299-A03E-CD08-191E36D03386}"/>
                </a:ext>
              </a:extLst>
            </p:cNvPr>
            <p:cNvSpPr/>
            <p:nvPr/>
          </p:nvSpPr>
          <p:spPr>
            <a:xfrm>
              <a:off x="6651276" y="-1586381"/>
              <a:ext cx="77919" cy="152629"/>
            </a:xfrm>
            <a:custGeom>
              <a:avLst/>
              <a:gdLst>
                <a:gd name="connsiteX0" fmla="*/ 0 w 77919"/>
                <a:gd name="connsiteY0" fmla="*/ 152630 h 152629"/>
                <a:gd name="connsiteX1" fmla="*/ 0 w 77919"/>
                <a:gd name="connsiteY1" fmla="*/ 0 h 152629"/>
                <a:gd name="connsiteX2" fmla="*/ 26066 w 77919"/>
                <a:gd name="connsiteY2" fmla="*/ 0 h 152629"/>
                <a:gd name="connsiteX3" fmla="*/ 26066 w 77919"/>
                <a:gd name="connsiteY3" fmla="*/ 132133 h 152629"/>
                <a:gd name="connsiteX4" fmla="*/ 77920 w 77919"/>
                <a:gd name="connsiteY4" fmla="*/ 132133 h 152629"/>
                <a:gd name="connsiteX5" fmla="*/ 77920 w 77919"/>
                <a:gd name="connsiteY5" fmla="*/ 152630 h 152629"/>
                <a:gd name="connsiteX6" fmla="*/ 0 w 77919"/>
                <a:gd name="connsiteY6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19" h="152629">
                  <a:moveTo>
                    <a:pt x="0" y="152630"/>
                  </a:moveTo>
                  <a:lnTo>
                    <a:pt x="0" y="0"/>
                  </a:lnTo>
                  <a:lnTo>
                    <a:pt x="26066" y="0"/>
                  </a:lnTo>
                  <a:lnTo>
                    <a:pt x="26066" y="132133"/>
                  </a:lnTo>
                  <a:lnTo>
                    <a:pt x="77920" y="132133"/>
                  </a:lnTo>
                  <a:lnTo>
                    <a:pt x="77920" y="152630"/>
                  </a:lnTo>
                  <a:lnTo>
                    <a:pt x="0" y="152630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1" name="Dowolny kształt 10">
              <a:extLst>
                <a:ext uri="{FF2B5EF4-FFF2-40B4-BE49-F238E27FC236}">
                  <a16:creationId xmlns:a16="http://schemas.microsoft.com/office/drawing/2014/main" id="{7D4974EE-C395-6281-7B56-FE2B4B936324}"/>
                </a:ext>
              </a:extLst>
            </p:cNvPr>
            <p:cNvSpPr/>
            <p:nvPr/>
          </p:nvSpPr>
          <p:spPr>
            <a:xfrm>
              <a:off x="5846540" y="-1391522"/>
              <a:ext cx="117070" cy="157848"/>
            </a:xfrm>
            <a:custGeom>
              <a:avLst/>
              <a:gdLst>
                <a:gd name="connsiteX0" fmla="*/ 117070 w 117070"/>
                <a:gd name="connsiteY0" fmla="*/ 85466 h 157848"/>
                <a:gd name="connsiteX1" fmla="*/ 117070 w 117070"/>
                <a:gd name="connsiteY1" fmla="*/ 148470 h 157848"/>
                <a:gd name="connsiteX2" fmla="*/ 73517 w 117070"/>
                <a:gd name="connsiteY2" fmla="*/ 157848 h 157848"/>
                <a:gd name="connsiteX3" fmla="*/ 0 w 117070"/>
                <a:gd name="connsiteY3" fmla="*/ 78054 h 157848"/>
                <a:gd name="connsiteX4" fmla="*/ 74403 w 117070"/>
                <a:gd name="connsiteY4" fmla="*/ 0 h 157848"/>
                <a:gd name="connsiteX5" fmla="*/ 111604 w 117070"/>
                <a:gd name="connsiteY5" fmla="*/ 11774 h 157848"/>
                <a:gd name="connsiteX6" fmla="*/ 103050 w 117070"/>
                <a:gd name="connsiteY6" fmla="*/ 29901 h 157848"/>
                <a:gd name="connsiteX7" fmla="*/ 75035 w 117070"/>
                <a:gd name="connsiteY7" fmla="*/ 21833 h 157848"/>
                <a:gd name="connsiteX8" fmla="*/ 27964 w 117070"/>
                <a:gd name="connsiteY8" fmla="*/ 78508 h 157848"/>
                <a:gd name="connsiteX9" fmla="*/ 72429 w 117070"/>
                <a:gd name="connsiteY9" fmla="*/ 136091 h 157848"/>
                <a:gd name="connsiteX10" fmla="*/ 90801 w 117070"/>
                <a:gd name="connsiteY10" fmla="*/ 132360 h 157848"/>
                <a:gd name="connsiteX11" fmla="*/ 90801 w 117070"/>
                <a:gd name="connsiteY11" fmla="*/ 85492 h 157848"/>
                <a:gd name="connsiteX12" fmla="*/ 117070 w 117070"/>
                <a:gd name="connsiteY12" fmla="*/ 85492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070" h="157848">
                  <a:moveTo>
                    <a:pt x="117070" y="85466"/>
                  </a:moveTo>
                  <a:lnTo>
                    <a:pt x="117070" y="148470"/>
                  </a:lnTo>
                  <a:cubicBezTo>
                    <a:pt x="103050" y="153915"/>
                    <a:pt x="88423" y="157848"/>
                    <a:pt x="73517" y="157848"/>
                  </a:cubicBezTo>
                  <a:cubicBezTo>
                    <a:pt x="28445" y="157848"/>
                    <a:pt x="0" y="122981"/>
                    <a:pt x="0" y="78054"/>
                  </a:cubicBezTo>
                  <a:cubicBezTo>
                    <a:pt x="0" y="36430"/>
                    <a:pt x="28445" y="0"/>
                    <a:pt x="74403" y="0"/>
                  </a:cubicBezTo>
                  <a:cubicBezTo>
                    <a:pt x="88625" y="0"/>
                    <a:pt x="102848" y="5244"/>
                    <a:pt x="111604" y="11774"/>
                  </a:cubicBezTo>
                  <a:lnTo>
                    <a:pt x="103050" y="29901"/>
                  </a:lnTo>
                  <a:cubicBezTo>
                    <a:pt x="96065" y="25539"/>
                    <a:pt x="85107" y="21833"/>
                    <a:pt x="75035" y="21833"/>
                  </a:cubicBezTo>
                  <a:cubicBezTo>
                    <a:pt x="47020" y="21833"/>
                    <a:pt x="27964" y="43843"/>
                    <a:pt x="27964" y="78508"/>
                  </a:cubicBezTo>
                  <a:cubicBezTo>
                    <a:pt x="27964" y="113174"/>
                    <a:pt x="49855" y="136091"/>
                    <a:pt x="72429" y="136091"/>
                  </a:cubicBezTo>
                  <a:cubicBezTo>
                    <a:pt x="79413" y="136091"/>
                    <a:pt x="85335" y="135183"/>
                    <a:pt x="90801" y="132360"/>
                  </a:cubicBezTo>
                  <a:lnTo>
                    <a:pt x="90801" y="85492"/>
                  </a:lnTo>
                  <a:lnTo>
                    <a:pt x="117070" y="85492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2" name="Dowolny kształt 11">
              <a:extLst>
                <a:ext uri="{FF2B5EF4-FFF2-40B4-BE49-F238E27FC236}">
                  <a16:creationId xmlns:a16="http://schemas.microsoft.com/office/drawing/2014/main" id="{7EF7D4A2-280E-DA57-9137-DF8C59E719BD}"/>
                </a:ext>
              </a:extLst>
            </p:cNvPr>
            <p:cNvSpPr/>
            <p:nvPr/>
          </p:nvSpPr>
          <p:spPr>
            <a:xfrm>
              <a:off x="5987475" y="-1388900"/>
              <a:ext cx="77920" cy="152604"/>
            </a:xfrm>
            <a:custGeom>
              <a:avLst/>
              <a:gdLst>
                <a:gd name="connsiteX0" fmla="*/ 0 w 77920"/>
                <a:gd name="connsiteY0" fmla="*/ 152604 h 152604"/>
                <a:gd name="connsiteX1" fmla="*/ 0 w 77920"/>
                <a:gd name="connsiteY1" fmla="*/ 0 h 152604"/>
                <a:gd name="connsiteX2" fmla="*/ 70050 w 77920"/>
                <a:gd name="connsiteY2" fmla="*/ 0 h 152604"/>
                <a:gd name="connsiteX3" fmla="*/ 70050 w 77920"/>
                <a:gd name="connsiteY3" fmla="*/ 20497 h 152604"/>
                <a:gd name="connsiteX4" fmla="*/ 26243 w 77920"/>
                <a:gd name="connsiteY4" fmla="*/ 20497 h 152604"/>
                <a:gd name="connsiteX5" fmla="*/ 26243 w 77920"/>
                <a:gd name="connsiteY5" fmla="*/ 62373 h 152604"/>
                <a:gd name="connsiteX6" fmla="*/ 69164 w 77920"/>
                <a:gd name="connsiteY6" fmla="*/ 62373 h 152604"/>
                <a:gd name="connsiteX7" fmla="*/ 69164 w 77920"/>
                <a:gd name="connsiteY7" fmla="*/ 82845 h 152604"/>
                <a:gd name="connsiteX8" fmla="*/ 26243 w 77920"/>
                <a:gd name="connsiteY8" fmla="*/ 82845 h 152604"/>
                <a:gd name="connsiteX9" fmla="*/ 26243 w 77920"/>
                <a:gd name="connsiteY9" fmla="*/ 132108 h 152604"/>
                <a:gd name="connsiteX10" fmla="*/ 77920 w 77920"/>
                <a:gd name="connsiteY10" fmla="*/ 132108 h 152604"/>
                <a:gd name="connsiteX11" fmla="*/ 77920 w 77920"/>
                <a:gd name="connsiteY11" fmla="*/ 152604 h 152604"/>
                <a:gd name="connsiteX12" fmla="*/ 0 w 77920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920" h="152604">
                  <a:moveTo>
                    <a:pt x="0" y="152604"/>
                  </a:moveTo>
                  <a:lnTo>
                    <a:pt x="0" y="0"/>
                  </a:lnTo>
                  <a:lnTo>
                    <a:pt x="70050" y="0"/>
                  </a:lnTo>
                  <a:lnTo>
                    <a:pt x="70050" y="20497"/>
                  </a:lnTo>
                  <a:lnTo>
                    <a:pt x="26243" y="20497"/>
                  </a:lnTo>
                  <a:lnTo>
                    <a:pt x="26243" y="62373"/>
                  </a:lnTo>
                  <a:lnTo>
                    <a:pt x="69164" y="62373"/>
                  </a:lnTo>
                  <a:lnTo>
                    <a:pt x="69164" y="82845"/>
                  </a:lnTo>
                  <a:lnTo>
                    <a:pt x="26243" y="82845"/>
                  </a:lnTo>
                  <a:lnTo>
                    <a:pt x="26243" y="132108"/>
                  </a:lnTo>
                  <a:lnTo>
                    <a:pt x="77920" y="132108"/>
                  </a:lnTo>
                  <a:lnTo>
                    <a:pt x="77920" y="152604"/>
                  </a:lnTo>
                  <a:lnTo>
                    <a:pt x="0" y="15260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13" name="Grafika 9">
              <a:extLst>
                <a:ext uri="{FF2B5EF4-FFF2-40B4-BE49-F238E27FC236}">
                  <a16:creationId xmlns:a16="http://schemas.microsoft.com/office/drawing/2014/main" id="{07674053-39F4-17C4-87B3-9A3E41DFD819}"/>
                </a:ext>
              </a:extLst>
            </p:cNvPr>
            <p:cNvGrpSpPr/>
            <p:nvPr/>
          </p:nvGrpSpPr>
          <p:grpSpPr>
            <a:xfrm>
              <a:off x="6073518" y="-1391522"/>
              <a:ext cx="593802" cy="157848"/>
              <a:chOff x="6073518" y="-1391522"/>
              <a:chExt cx="593802" cy="157848"/>
            </a:xfrm>
            <a:solidFill>
              <a:schemeClr val="bg1"/>
            </a:solidFill>
          </p:grpSpPr>
          <p:sp>
            <p:nvSpPr>
              <p:cNvPr id="36" name="Dowolny kształt 35">
                <a:extLst>
                  <a:ext uri="{FF2B5EF4-FFF2-40B4-BE49-F238E27FC236}">
                    <a16:creationId xmlns:a16="http://schemas.microsoft.com/office/drawing/2014/main" id="{505D4DA8-5DD4-DEB4-87EF-D1D8BAA6BADC}"/>
                  </a:ext>
                </a:extLst>
              </p:cNvPr>
              <p:cNvSpPr/>
              <p:nvPr/>
            </p:nvSpPr>
            <p:spPr>
              <a:xfrm>
                <a:off x="6073518" y="-1391522"/>
                <a:ext cx="129976" cy="157848"/>
              </a:xfrm>
              <a:custGeom>
                <a:avLst/>
                <a:gdLst>
                  <a:gd name="connsiteX0" fmla="*/ 64988 w 129976"/>
                  <a:gd name="connsiteY0" fmla="*/ 136066 h 157848"/>
                  <a:gd name="connsiteX1" fmla="*/ 28015 w 129976"/>
                  <a:gd name="connsiteY1" fmla="*/ 76743 h 157848"/>
                  <a:gd name="connsiteX2" fmla="*/ 64988 w 129976"/>
                  <a:gd name="connsiteY2" fmla="*/ 21808 h 157848"/>
                  <a:gd name="connsiteX3" fmla="*/ 101962 w 129976"/>
                  <a:gd name="connsiteY3" fmla="*/ 76743 h 157848"/>
                  <a:gd name="connsiteX4" fmla="*/ 64988 w 129976"/>
                  <a:gd name="connsiteY4" fmla="*/ 136066 h 157848"/>
                  <a:gd name="connsiteX5" fmla="*/ 64988 w 129976"/>
                  <a:gd name="connsiteY5" fmla="*/ 157848 h 157848"/>
                  <a:gd name="connsiteX6" fmla="*/ 129977 w 129976"/>
                  <a:gd name="connsiteY6" fmla="*/ 76743 h 157848"/>
                  <a:gd name="connsiteX7" fmla="*/ 64988 w 129976"/>
                  <a:gd name="connsiteY7" fmla="*/ 0 h 157848"/>
                  <a:gd name="connsiteX8" fmla="*/ 0 w 129976"/>
                  <a:gd name="connsiteY8" fmla="*/ 76743 h 157848"/>
                  <a:gd name="connsiteX9" fmla="*/ 64988 w 129976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976" h="157848">
                    <a:moveTo>
                      <a:pt x="64988" y="136066"/>
                    </a:moveTo>
                    <a:cubicBezTo>
                      <a:pt x="37631" y="136066"/>
                      <a:pt x="28015" y="105963"/>
                      <a:pt x="28015" y="76743"/>
                    </a:cubicBezTo>
                    <a:cubicBezTo>
                      <a:pt x="28015" y="47523"/>
                      <a:pt x="38947" y="21808"/>
                      <a:pt x="64988" y="21808"/>
                    </a:cubicBezTo>
                    <a:cubicBezTo>
                      <a:pt x="91029" y="21808"/>
                      <a:pt x="101962" y="48633"/>
                      <a:pt x="101962" y="76743"/>
                    </a:cubicBezTo>
                    <a:cubicBezTo>
                      <a:pt x="101962" y="104854"/>
                      <a:pt x="92320" y="136066"/>
                      <a:pt x="64988" y="136066"/>
                    </a:cubicBezTo>
                    <a:moveTo>
                      <a:pt x="64988" y="157848"/>
                    </a:moveTo>
                    <a:cubicBezTo>
                      <a:pt x="105049" y="157848"/>
                      <a:pt x="129977" y="122325"/>
                      <a:pt x="129977" y="76743"/>
                    </a:cubicBezTo>
                    <a:cubicBezTo>
                      <a:pt x="129977" y="34035"/>
                      <a:pt x="102392" y="0"/>
                      <a:pt x="64988" y="0"/>
                    </a:cubicBezTo>
                    <a:cubicBezTo>
                      <a:pt x="27585" y="0"/>
                      <a:pt x="0" y="34035"/>
                      <a:pt x="0" y="76743"/>
                    </a:cubicBezTo>
                    <a:cubicBezTo>
                      <a:pt x="0" y="122325"/>
                      <a:pt x="24953" y="157848"/>
                      <a:pt x="64988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Dowolny kształt 36">
                <a:extLst>
                  <a:ext uri="{FF2B5EF4-FFF2-40B4-BE49-F238E27FC236}">
                    <a16:creationId xmlns:a16="http://schemas.microsoft.com/office/drawing/2014/main" id="{F64603A4-024A-2F6F-39DB-C6E410DCEF57}"/>
                  </a:ext>
                </a:extLst>
              </p:cNvPr>
              <p:cNvSpPr/>
              <p:nvPr/>
            </p:nvSpPr>
            <p:spPr>
              <a:xfrm>
                <a:off x="6212479" y="-1391522"/>
                <a:ext cx="117095" cy="157848"/>
              </a:xfrm>
              <a:custGeom>
                <a:avLst/>
                <a:gdLst>
                  <a:gd name="connsiteX0" fmla="*/ 117095 w 117095"/>
                  <a:gd name="connsiteY0" fmla="*/ 85466 h 157848"/>
                  <a:gd name="connsiteX1" fmla="*/ 117095 w 117095"/>
                  <a:gd name="connsiteY1" fmla="*/ 148470 h 157848"/>
                  <a:gd name="connsiteX2" fmla="*/ 73542 w 117095"/>
                  <a:gd name="connsiteY2" fmla="*/ 157848 h 157848"/>
                  <a:gd name="connsiteX3" fmla="*/ 0 w 117095"/>
                  <a:gd name="connsiteY3" fmla="*/ 78054 h 157848"/>
                  <a:gd name="connsiteX4" fmla="*/ 74402 w 117095"/>
                  <a:gd name="connsiteY4" fmla="*/ 0 h 157848"/>
                  <a:gd name="connsiteX5" fmla="*/ 111604 w 117095"/>
                  <a:gd name="connsiteY5" fmla="*/ 11774 h 157848"/>
                  <a:gd name="connsiteX6" fmla="*/ 103075 w 117095"/>
                  <a:gd name="connsiteY6" fmla="*/ 29901 h 157848"/>
                  <a:gd name="connsiteX7" fmla="*/ 75060 w 117095"/>
                  <a:gd name="connsiteY7" fmla="*/ 21833 h 157848"/>
                  <a:gd name="connsiteX8" fmla="*/ 27989 w 117095"/>
                  <a:gd name="connsiteY8" fmla="*/ 78508 h 157848"/>
                  <a:gd name="connsiteX9" fmla="*/ 72403 w 117095"/>
                  <a:gd name="connsiteY9" fmla="*/ 136091 h 157848"/>
                  <a:gd name="connsiteX10" fmla="*/ 90801 w 117095"/>
                  <a:gd name="connsiteY10" fmla="*/ 132360 h 157848"/>
                  <a:gd name="connsiteX11" fmla="*/ 90801 w 117095"/>
                  <a:gd name="connsiteY11" fmla="*/ 85492 h 157848"/>
                  <a:gd name="connsiteX12" fmla="*/ 117070 w 117095"/>
                  <a:gd name="connsiteY12" fmla="*/ 85492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095" h="157848">
                    <a:moveTo>
                      <a:pt x="117095" y="85466"/>
                    </a:moveTo>
                    <a:lnTo>
                      <a:pt x="117095" y="148470"/>
                    </a:lnTo>
                    <a:cubicBezTo>
                      <a:pt x="103101" y="153915"/>
                      <a:pt x="88423" y="157848"/>
                      <a:pt x="73542" y="157848"/>
                    </a:cubicBezTo>
                    <a:cubicBezTo>
                      <a:pt x="28445" y="157848"/>
                      <a:pt x="0" y="122981"/>
                      <a:pt x="0" y="78054"/>
                    </a:cubicBezTo>
                    <a:cubicBezTo>
                      <a:pt x="0" y="36430"/>
                      <a:pt x="28445" y="0"/>
                      <a:pt x="74402" y="0"/>
                    </a:cubicBezTo>
                    <a:cubicBezTo>
                      <a:pt x="88625" y="0"/>
                      <a:pt x="102848" y="5244"/>
                      <a:pt x="111604" y="11774"/>
                    </a:cubicBezTo>
                    <a:lnTo>
                      <a:pt x="103075" y="29901"/>
                    </a:lnTo>
                    <a:cubicBezTo>
                      <a:pt x="96040" y="25539"/>
                      <a:pt x="85107" y="21833"/>
                      <a:pt x="75060" y="21833"/>
                    </a:cubicBezTo>
                    <a:cubicBezTo>
                      <a:pt x="47046" y="21833"/>
                      <a:pt x="27989" y="43843"/>
                      <a:pt x="27989" y="78508"/>
                    </a:cubicBezTo>
                    <a:cubicBezTo>
                      <a:pt x="27989" y="113174"/>
                      <a:pt x="49880" y="136091"/>
                      <a:pt x="72403" y="136091"/>
                    </a:cubicBezTo>
                    <a:cubicBezTo>
                      <a:pt x="79439" y="136091"/>
                      <a:pt x="85360" y="135183"/>
                      <a:pt x="90801" y="132360"/>
                    </a:cubicBezTo>
                    <a:lnTo>
                      <a:pt x="90801" y="85492"/>
                    </a:lnTo>
                    <a:lnTo>
                      <a:pt x="117070" y="85492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Dowolny kształt 37">
                <a:extLst>
                  <a:ext uri="{FF2B5EF4-FFF2-40B4-BE49-F238E27FC236}">
                    <a16:creationId xmlns:a16="http://schemas.microsoft.com/office/drawing/2014/main" id="{0D6EAC34-065C-1340-A75B-984672F37EE4}"/>
                  </a:ext>
                </a:extLst>
              </p:cNvPr>
              <p:cNvSpPr/>
              <p:nvPr/>
            </p:nvSpPr>
            <p:spPr>
              <a:xfrm>
                <a:off x="6353641" y="-1388900"/>
                <a:ext cx="92800" cy="152604"/>
              </a:xfrm>
              <a:custGeom>
                <a:avLst/>
                <a:gdLst>
                  <a:gd name="connsiteX0" fmla="*/ 26269 w 92800"/>
                  <a:gd name="connsiteY0" fmla="*/ 20497 h 152604"/>
                  <a:gd name="connsiteX1" fmla="*/ 37885 w 92800"/>
                  <a:gd name="connsiteY1" fmla="*/ 20497 h 152604"/>
                  <a:gd name="connsiteX2" fmla="*/ 62179 w 92800"/>
                  <a:gd name="connsiteY2" fmla="*/ 45128 h 152604"/>
                  <a:gd name="connsiteX3" fmla="*/ 37227 w 92800"/>
                  <a:gd name="connsiteY3" fmla="*/ 75407 h 152604"/>
                  <a:gd name="connsiteX4" fmla="*/ 26269 w 92800"/>
                  <a:gd name="connsiteY4" fmla="*/ 76088 h 152604"/>
                  <a:gd name="connsiteX5" fmla="*/ 26269 w 92800"/>
                  <a:gd name="connsiteY5" fmla="*/ 20497 h 152604"/>
                  <a:gd name="connsiteX6" fmla="*/ 92801 w 92800"/>
                  <a:gd name="connsiteY6" fmla="*/ 152604 h 152604"/>
                  <a:gd name="connsiteX7" fmla="*/ 61977 w 92800"/>
                  <a:gd name="connsiteY7" fmla="*/ 89374 h 152604"/>
                  <a:gd name="connsiteX8" fmla="*/ 88448 w 92800"/>
                  <a:gd name="connsiteY8" fmla="*/ 44044 h 152604"/>
                  <a:gd name="connsiteX9" fmla="*/ 40921 w 92800"/>
                  <a:gd name="connsiteY9" fmla="*/ 0 h 152604"/>
                  <a:gd name="connsiteX10" fmla="*/ 0 w 92800"/>
                  <a:gd name="connsiteY10" fmla="*/ 0 h 152604"/>
                  <a:gd name="connsiteX11" fmla="*/ 0 w 92800"/>
                  <a:gd name="connsiteY11" fmla="*/ 152604 h 152604"/>
                  <a:gd name="connsiteX12" fmla="*/ 26243 w 92800"/>
                  <a:gd name="connsiteY12" fmla="*/ 152604 h 152604"/>
                  <a:gd name="connsiteX13" fmla="*/ 26243 w 92800"/>
                  <a:gd name="connsiteY13" fmla="*/ 95047 h 152604"/>
                  <a:gd name="connsiteX14" fmla="*/ 38087 w 92800"/>
                  <a:gd name="connsiteY14" fmla="*/ 95047 h 152604"/>
                  <a:gd name="connsiteX15" fmla="*/ 62812 w 92800"/>
                  <a:gd name="connsiteY15" fmla="*/ 152604 h 152604"/>
                  <a:gd name="connsiteX16" fmla="*/ 92801 w 92800"/>
                  <a:gd name="connsiteY16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800" h="152604">
                    <a:moveTo>
                      <a:pt x="26269" y="20497"/>
                    </a:moveTo>
                    <a:lnTo>
                      <a:pt x="37885" y="20497"/>
                    </a:lnTo>
                    <a:cubicBezTo>
                      <a:pt x="53448" y="20497"/>
                      <a:pt x="62179" y="29447"/>
                      <a:pt x="62179" y="45128"/>
                    </a:cubicBezTo>
                    <a:cubicBezTo>
                      <a:pt x="62179" y="65625"/>
                      <a:pt x="49703" y="74777"/>
                      <a:pt x="37227" y="75407"/>
                    </a:cubicBezTo>
                    <a:cubicBezTo>
                      <a:pt x="34595" y="75634"/>
                      <a:pt x="28470" y="75861"/>
                      <a:pt x="26269" y="76088"/>
                    </a:cubicBezTo>
                    <a:lnTo>
                      <a:pt x="26269" y="20497"/>
                    </a:lnTo>
                    <a:close/>
                    <a:moveTo>
                      <a:pt x="92801" y="152604"/>
                    </a:moveTo>
                    <a:lnTo>
                      <a:pt x="61977" y="89374"/>
                    </a:lnTo>
                    <a:cubicBezTo>
                      <a:pt x="78831" y="80475"/>
                      <a:pt x="88448" y="62373"/>
                      <a:pt x="88448" y="44044"/>
                    </a:cubicBezTo>
                    <a:cubicBezTo>
                      <a:pt x="88448" y="14370"/>
                      <a:pt x="70277" y="0"/>
                      <a:pt x="40921" y="0"/>
                    </a:cubicBezTo>
                    <a:lnTo>
                      <a:pt x="0" y="0"/>
                    </a:lnTo>
                    <a:lnTo>
                      <a:pt x="0" y="152604"/>
                    </a:lnTo>
                    <a:lnTo>
                      <a:pt x="26243" y="152604"/>
                    </a:lnTo>
                    <a:lnTo>
                      <a:pt x="26243" y="95047"/>
                    </a:lnTo>
                    <a:lnTo>
                      <a:pt x="38087" y="95047"/>
                    </a:lnTo>
                    <a:lnTo>
                      <a:pt x="62812" y="152604"/>
                    </a:lnTo>
                    <a:lnTo>
                      <a:pt x="92801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Dowolny kształt 38">
                <a:extLst>
                  <a:ext uri="{FF2B5EF4-FFF2-40B4-BE49-F238E27FC236}">
                    <a16:creationId xmlns:a16="http://schemas.microsoft.com/office/drawing/2014/main" id="{D7EB113E-6BB2-3C9F-C6E1-A3213F8CE0D0}"/>
                  </a:ext>
                </a:extLst>
              </p:cNvPr>
              <p:cNvSpPr/>
              <p:nvPr/>
            </p:nvSpPr>
            <p:spPr>
              <a:xfrm>
                <a:off x="6446872" y="-1388900"/>
                <a:ext cx="123675" cy="152604"/>
              </a:xfrm>
              <a:custGeom>
                <a:avLst/>
                <a:gdLst>
                  <a:gd name="connsiteX0" fmla="*/ 42895 w 123675"/>
                  <a:gd name="connsiteY0" fmla="*/ 92223 h 152604"/>
                  <a:gd name="connsiteX1" fmla="*/ 60661 w 123675"/>
                  <a:gd name="connsiteY1" fmla="*/ 30102 h 152604"/>
                  <a:gd name="connsiteX2" fmla="*/ 61091 w 123675"/>
                  <a:gd name="connsiteY2" fmla="*/ 30102 h 152604"/>
                  <a:gd name="connsiteX3" fmla="*/ 78376 w 123675"/>
                  <a:gd name="connsiteY3" fmla="*/ 92223 h 152604"/>
                  <a:gd name="connsiteX4" fmla="*/ 42895 w 123675"/>
                  <a:gd name="connsiteY4" fmla="*/ 92223 h 152604"/>
                  <a:gd name="connsiteX5" fmla="*/ 52993 w 123675"/>
                  <a:gd name="connsiteY5" fmla="*/ 0 h 152604"/>
                  <a:gd name="connsiteX6" fmla="*/ 0 w 123675"/>
                  <a:gd name="connsiteY6" fmla="*/ 152604 h 152604"/>
                  <a:gd name="connsiteX7" fmla="*/ 22776 w 123675"/>
                  <a:gd name="connsiteY7" fmla="*/ 152604 h 152604"/>
                  <a:gd name="connsiteX8" fmla="*/ 36113 w 123675"/>
                  <a:gd name="connsiteY8" fmla="*/ 110980 h 152604"/>
                  <a:gd name="connsiteX9" fmla="*/ 82298 w 123675"/>
                  <a:gd name="connsiteY9" fmla="*/ 110980 h 152604"/>
                  <a:gd name="connsiteX10" fmla="*/ 94319 w 123675"/>
                  <a:gd name="connsiteY10" fmla="*/ 152604 h 152604"/>
                  <a:gd name="connsiteX11" fmla="*/ 123675 w 123675"/>
                  <a:gd name="connsiteY11" fmla="*/ 152604 h 152604"/>
                  <a:gd name="connsiteX12" fmla="*/ 74858 w 123675"/>
                  <a:gd name="connsiteY12" fmla="*/ 0 h 152604"/>
                  <a:gd name="connsiteX13" fmla="*/ 52993 w 123675"/>
                  <a:gd name="connsiteY13" fmla="*/ 0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75" h="152604">
                    <a:moveTo>
                      <a:pt x="42895" y="92223"/>
                    </a:moveTo>
                    <a:cubicBezTo>
                      <a:pt x="49045" y="72155"/>
                      <a:pt x="55169" y="53625"/>
                      <a:pt x="60661" y="30102"/>
                    </a:cubicBezTo>
                    <a:lnTo>
                      <a:pt x="61091" y="30102"/>
                    </a:lnTo>
                    <a:cubicBezTo>
                      <a:pt x="67215" y="53625"/>
                      <a:pt x="72682" y="72155"/>
                      <a:pt x="78376" y="92223"/>
                    </a:cubicBezTo>
                    <a:lnTo>
                      <a:pt x="42895" y="92223"/>
                    </a:lnTo>
                    <a:close/>
                    <a:moveTo>
                      <a:pt x="52993" y="0"/>
                    </a:moveTo>
                    <a:lnTo>
                      <a:pt x="0" y="152604"/>
                    </a:lnTo>
                    <a:lnTo>
                      <a:pt x="22776" y="152604"/>
                    </a:lnTo>
                    <a:lnTo>
                      <a:pt x="36113" y="110980"/>
                    </a:lnTo>
                    <a:lnTo>
                      <a:pt x="82298" y="110980"/>
                    </a:lnTo>
                    <a:lnTo>
                      <a:pt x="94319" y="152604"/>
                    </a:lnTo>
                    <a:lnTo>
                      <a:pt x="123675" y="152604"/>
                    </a:lnTo>
                    <a:lnTo>
                      <a:pt x="74858" y="0"/>
                    </a:lnTo>
                    <a:lnTo>
                      <a:pt x="52993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Dowolny kształt 39">
                <a:extLst>
                  <a:ext uri="{FF2B5EF4-FFF2-40B4-BE49-F238E27FC236}">
                    <a16:creationId xmlns:a16="http://schemas.microsoft.com/office/drawing/2014/main" id="{37F5FDAF-8E64-FEDD-05CF-F2DADD4FB448}"/>
                  </a:ext>
                </a:extLst>
              </p:cNvPr>
              <p:cNvSpPr/>
              <p:nvPr/>
            </p:nvSpPr>
            <p:spPr>
              <a:xfrm>
                <a:off x="6578898" y="-1388900"/>
                <a:ext cx="88422" cy="152604"/>
              </a:xfrm>
              <a:custGeom>
                <a:avLst/>
                <a:gdLst>
                  <a:gd name="connsiteX0" fmla="*/ 26243 w 88422"/>
                  <a:gd name="connsiteY0" fmla="*/ 152604 h 152604"/>
                  <a:gd name="connsiteX1" fmla="*/ 0 w 88422"/>
                  <a:gd name="connsiteY1" fmla="*/ 152604 h 152604"/>
                  <a:gd name="connsiteX2" fmla="*/ 0 w 88422"/>
                  <a:gd name="connsiteY2" fmla="*/ 0 h 152604"/>
                  <a:gd name="connsiteX3" fmla="*/ 40921 w 88422"/>
                  <a:gd name="connsiteY3" fmla="*/ 0 h 152604"/>
                  <a:gd name="connsiteX4" fmla="*/ 88423 w 88422"/>
                  <a:gd name="connsiteY4" fmla="*/ 44044 h 152604"/>
                  <a:gd name="connsiteX5" fmla="*/ 38087 w 88422"/>
                  <a:gd name="connsiteY5" fmla="*/ 95047 h 152604"/>
                  <a:gd name="connsiteX6" fmla="*/ 25813 w 88422"/>
                  <a:gd name="connsiteY6" fmla="*/ 95047 h 152604"/>
                  <a:gd name="connsiteX7" fmla="*/ 25813 w 88422"/>
                  <a:gd name="connsiteY7" fmla="*/ 76063 h 152604"/>
                  <a:gd name="connsiteX8" fmla="*/ 37176 w 88422"/>
                  <a:gd name="connsiteY8" fmla="*/ 75407 h 152604"/>
                  <a:gd name="connsiteX9" fmla="*/ 62129 w 88422"/>
                  <a:gd name="connsiteY9" fmla="*/ 45128 h 152604"/>
                  <a:gd name="connsiteX10" fmla="*/ 38062 w 88422"/>
                  <a:gd name="connsiteY10" fmla="*/ 20497 h 152604"/>
                  <a:gd name="connsiteX11" fmla="*/ 26218 w 88422"/>
                  <a:gd name="connsiteY11" fmla="*/ 20497 h 152604"/>
                  <a:gd name="connsiteX12" fmla="*/ 26218 w 88422"/>
                  <a:gd name="connsiteY12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422" h="152604">
                    <a:moveTo>
                      <a:pt x="26243" y="152604"/>
                    </a:moveTo>
                    <a:lnTo>
                      <a:pt x="0" y="152604"/>
                    </a:lnTo>
                    <a:lnTo>
                      <a:pt x="0" y="0"/>
                    </a:lnTo>
                    <a:lnTo>
                      <a:pt x="40921" y="0"/>
                    </a:lnTo>
                    <a:cubicBezTo>
                      <a:pt x="70227" y="0"/>
                      <a:pt x="88423" y="14370"/>
                      <a:pt x="88423" y="44044"/>
                    </a:cubicBezTo>
                    <a:cubicBezTo>
                      <a:pt x="88423" y="69760"/>
                      <a:pt x="69366" y="95047"/>
                      <a:pt x="38087" y="95047"/>
                    </a:cubicBezTo>
                    <a:lnTo>
                      <a:pt x="25813" y="95047"/>
                    </a:lnTo>
                    <a:lnTo>
                      <a:pt x="25813" y="76063"/>
                    </a:lnTo>
                    <a:cubicBezTo>
                      <a:pt x="27104" y="75861"/>
                      <a:pt x="34342" y="75634"/>
                      <a:pt x="37176" y="75407"/>
                    </a:cubicBezTo>
                    <a:cubicBezTo>
                      <a:pt x="49652" y="74777"/>
                      <a:pt x="62129" y="65600"/>
                      <a:pt x="62129" y="45128"/>
                    </a:cubicBezTo>
                    <a:cubicBezTo>
                      <a:pt x="62129" y="29422"/>
                      <a:pt x="53398" y="20497"/>
                      <a:pt x="38062" y="20497"/>
                    </a:cubicBezTo>
                    <a:lnTo>
                      <a:pt x="26218" y="20497"/>
                    </a:lnTo>
                    <a:lnTo>
                      <a:pt x="26218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Dowolny kształt 13">
              <a:extLst>
                <a:ext uri="{FF2B5EF4-FFF2-40B4-BE49-F238E27FC236}">
                  <a16:creationId xmlns:a16="http://schemas.microsoft.com/office/drawing/2014/main" id="{778EB3B8-B7B1-245E-76E7-B8D6D913455C}"/>
                </a:ext>
              </a:extLst>
            </p:cNvPr>
            <p:cNvSpPr/>
            <p:nvPr/>
          </p:nvSpPr>
          <p:spPr>
            <a:xfrm>
              <a:off x="6682201" y="-1388900"/>
              <a:ext cx="106795" cy="152604"/>
            </a:xfrm>
            <a:custGeom>
              <a:avLst/>
              <a:gdLst>
                <a:gd name="connsiteX0" fmla="*/ 80527 w 106795"/>
                <a:gd name="connsiteY0" fmla="*/ 152604 h 152604"/>
                <a:gd name="connsiteX1" fmla="*/ 80527 w 106795"/>
                <a:gd name="connsiteY1" fmla="*/ 79164 h 152604"/>
                <a:gd name="connsiteX2" fmla="*/ 26016 w 106795"/>
                <a:gd name="connsiteY2" fmla="*/ 79164 h 152604"/>
                <a:gd name="connsiteX3" fmla="*/ 26016 w 106795"/>
                <a:gd name="connsiteY3" fmla="*/ 152604 h 152604"/>
                <a:gd name="connsiteX4" fmla="*/ 0 w 106795"/>
                <a:gd name="connsiteY4" fmla="*/ 152604 h 152604"/>
                <a:gd name="connsiteX5" fmla="*/ 0 w 106795"/>
                <a:gd name="connsiteY5" fmla="*/ 0 h 152604"/>
                <a:gd name="connsiteX6" fmla="*/ 26016 w 106795"/>
                <a:gd name="connsiteY6" fmla="*/ 0 h 152604"/>
                <a:gd name="connsiteX7" fmla="*/ 26016 w 106795"/>
                <a:gd name="connsiteY7" fmla="*/ 58667 h 152604"/>
                <a:gd name="connsiteX8" fmla="*/ 80527 w 106795"/>
                <a:gd name="connsiteY8" fmla="*/ 58667 h 152604"/>
                <a:gd name="connsiteX9" fmla="*/ 80527 w 106795"/>
                <a:gd name="connsiteY9" fmla="*/ 429 h 152604"/>
                <a:gd name="connsiteX10" fmla="*/ 106795 w 106795"/>
                <a:gd name="connsiteY10" fmla="*/ 429 h 152604"/>
                <a:gd name="connsiteX11" fmla="*/ 106795 w 106795"/>
                <a:gd name="connsiteY11" fmla="*/ 152604 h 152604"/>
                <a:gd name="connsiteX12" fmla="*/ 80527 w 106795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795" h="152604">
                  <a:moveTo>
                    <a:pt x="80527" y="152604"/>
                  </a:moveTo>
                  <a:lnTo>
                    <a:pt x="80527" y="79164"/>
                  </a:lnTo>
                  <a:lnTo>
                    <a:pt x="26016" y="79164"/>
                  </a:lnTo>
                  <a:lnTo>
                    <a:pt x="26016" y="152604"/>
                  </a:lnTo>
                  <a:lnTo>
                    <a:pt x="0" y="152604"/>
                  </a:lnTo>
                  <a:lnTo>
                    <a:pt x="0" y="0"/>
                  </a:lnTo>
                  <a:lnTo>
                    <a:pt x="26016" y="0"/>
                  </a:lnTo>
                  <a:lnTo>
                    <a:pt x="26016" y="58667"/>
                  </a:lnTo>
                  <a:lnTo>
                    <a:pt x="80527" y="58667"/>
                  </a:lnTo>
                  <a:lnTo>
                    <a:pt x="80527" y="429"/>
                  </a:lnTo>
                  <a:lnTo>
                    <a:pt x="106795" y="429"/>
                  </a:lnTo>
                  <a:lnTo>
                    <a:pt x="106795" y="152604"/>
                  </a:lnTo>
                  <a:lnTo>
                    <a:pt x="80527" y="15260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5" name="Dowolny kształt 14">
              <a:extLst>
                <a:ext uri="{FF2B5EF4-FFF2-40B4-BE49-F238E27FC236}">
                  <a16:creationId xmlns:a16="http://schemas.microsoft.com/office/drawing/2014/main" id="{F4BB82CC-66FA-02E3-9477-309AAF466359}"/>
                </a:ext>
              </a:extLst>
            </p:cNvPr>
            <p:cNvSpPr/>
            <p:nvPr/>
          </p:nvSpPr>
          <p:spPr>
            <a:xfrm>
              <a:off x="6814177" y="-1388900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6" name="Dowolny kształt 15">
              <a:extLst>
                <a:ext uri="{FF2B5EF4-FFF2-40B4-BE49-F238E27FC236}">
                  <a16:creationId xmlns:a16="http://schemas.microsoft.com/office/drawing/2014/main" id="{FBFE8C69-6E00-DD1C-7AB6-3AC4B3B42C5D}"/>
                </a:ext>
              </a:extLst>
            </p:cNvPr>
            <p:cNvSpPr/>
            <p:nvPr/>
          </p:nvSpPr>
          <p:spPr>
            <a:xfrm>
              <a:off x="6857503" y="-1391547"/>
              <a:ext cx="109224" cy="157848"/>
            </a:xfrm>
            <a:custGeom>
              <a:avLst/>
              <a:gdLst>
                <a:gd name="connsiteX0" fmla="*/ 100899 w 109224"/>
                <a:gd name="connsiteY0" fmla="*/ 30329 h 157848"/>
                <a:gd name="connsiteX1" fmla="*/ 73972 w 109224"/>
                <a:gd name="connsiteY1" fmla="*/ 21833 h 157848"/>
                <a:gd name="connsiteX2" fmla="*/ 27787 w 109224"/>
                <a:gd name="connsiteY2" fmla="*/ 78508 h 157848"/>
                <a:gd name="connsiteX3" fmla="*/ 74630 w 109224"/>
                <a:gd name="connsiteY3" fmla="*/ 136091 h 157848"/>
                <a:gd name="connsiteX4" fmla="*/ 100899 w 109224"/>
                <a:gd name="connsiteY4" fmla="*/ 128427 h 157848"/>
                <a:gd name="connsiteX5" fmla="*/ 108137 w 109224"/>
                <a:gd name="connsiteY5" fmla="*/ 147411 h 157848"/>
                <a:gd name="connsiteX6" fmla="*/ 73542 w 109224"/>
                <a:gd name="connsiteY6" fmla="*/ 157848 h 157848"/>
                <a:gd name="connsiteX7" fmla="*/ 0 w 109224"/>
                <a:gd name="connsiteY7" fmla="*/ 78054 h 157848"/>
                <a:gd name="connsiteX8" fmla="*/ 73972 w 109224"/>
                <a:gd name="connsiteY8" fmla="*/ 0 h 157848"/>
                <a:gd name="connsiteX9" fmla="*/ 109225 w 109224"/>
                <a:gd name="connsiteY9" fmla="*/ 11748 h 157848"/>
                <a:gd name="connsiteX10" fmla="*/ 100899 w 109224"/>
                <a:gd name="connsiteY10" fmla="*/ 30304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24" h="157848">
                  <a:moveTo>
                    <a:pt x="100899" y="30329"/>
                  </a:moveTo>
                  <a:cubicBezTo>
                    <a:pt x="94572" y="26396"/>
                    <a:pt x="84019" y="21833"/>
                    <a:pt x="73972" y="21833"/>
                  </a:cubicBezTo>
                  <a:cubicBezTo>
                    <a:pt x="47273" y="21833"/>
                    <a:pt x="27787" y="43843"/>
                    <a:pt x="27787" y="78508"/>
                  </a:cubicBezTo>
                  <a:cubicBezTo>
                    <a:pt x="27787" y="113174"/>
                    <a:pt x="49273" y="136091"/>
                    <a:pt x="74630" y="136091"/>
                  </a:cubicBezTo>
                  <a:cubicBezTo>
                    <a:pt x="84702" y="136091"/>
                    <a:pt x="94116" y="132813"/>
                    <a:pt x="100899" y="128427"/>
                  </a:cubicBezTo>
                  <a:lnTo>
                    <a:pt x="108137" y="147411"/>
                  </a:lnTo>
                  <a:cubicBezTo>
                    <a:pt x="100216" y="152856"/>
                    <a:pt x="86271" y="157848"/>
                    <a:pt x="73542" y="157848"/>
                  </a:cubicBezTo>
                  <a:cubicBezTo>
                    <a:pt x="28470" y="157848"/>
                    <a:pt x="0" y="122981"/>
                    <a:pt x="0" y="78054"/>
                  </a:cubicBezTo>
                  <a:cubicBezTo>
                    <a:pt x="0" y="36430"/>
                    <a:pt x="28217" y="0"/>
                    <a:pt x="73972" y="0"/>
                  </a:cubicBezTo>
                  <a:cubicBezTo>
                    <a:pt x="87562" y="0"/>
                    <a:pt x="100216" y="5673"/>
                    <a:pt x="109225" y="11748"/>
                  </a:cubicBezTo>
                  <a:lnTo>
                    <a:pt x="100899" y="3030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7" name="Dowolny kształt 16">
              <a:extLst>
                <a:ext uri="{FF2B5EF4-FFF2-40B4-BE49-F238E27FC236}">
                  <a16:creationId xmlns:a16="http://schemas.microsoft.com/office/drawing/2014/main" id="{222843CD-79CB-8848-1F53-DD4BA5E9D06C}"/>
                </a:ext>
              </a:extLst>
            </p:cNvPr>
            <p:cNvSpPr/>
            <p:nvPr/>
          </p:nvSpPr>
          <p:spPr>
            <a:xfrm>
              <a:off x="5859725" y="-1143090"/>
              <a:ext cx="45932" cy="82214"/>
            </a:xfrm>
            <a:custGeom>
              <a:avLst/>
              <a:gdLst>
                <a:gd name="connsiteX0" fmla="*/ 0 w 45932"/>
                <a:gd name="connsiteY0" fmla="*/ 82214 h 82214"/>
                <a:gd name="connsiteX1" fmla="*/ 0 w 45932"/>
                <a:gd name="connsiteY1" fmla="*/ 0 h 82214"/>
                <a:gd name="connsiteX2" fmla="*/ 10654 w 45932"/>
                <a:gd name="connsiteY2" fmla="*/ 0 h 82214"/>
                <a:gd name="connsiteX3" fmla="*/ 10654 w 45932"/>
                <a:gd name="connsiteY3" fmla="*/ 73289 h 82214"/>
                <a:gd name="connsiteX4" fmla="*/ 45932 w 45932"/>
                <a:gd name="connsiteY4" fmla="*/ 73289 h 82214"/>
                <a:gd name="connsiteX5" fmla="*/ 45932 w 45932"/>
                <a:gd name="connsiteY5" fmla="*/ 82214 h 82214"/>
                <a:gd name="connsiteX6" fmla="*/ 0 w 45932"/>
                <a:gd name="connsiteY6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32" h="82214">
                  <a:moveTo>
                    <a:pt x="0" y="82214"/>
                  </a:moveTo>
                  <a:lnTo>
                    <a:pt x="0" y="0"/>
                  </a:lnTo>
                  <a:lnTo>
                    <a:pt x="10654" y="0"/>
                  </a:lnTo>
                  <a:lnTo>
                    <a:pt x="10654" y="73289"/>
                  </a:lnTo>
                  <a:lnTo>
                    <a:pt x="45932" y="73289"/>
                  </a:lnTo>
                  <a:lnTo>
                    <a:pt x="45932" y="82214"/>
                  </a:lnTo>
                  <a:lnTo>
                    <a:pt x="0" y="8221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8" name="Dowolny kształt 17">
              <a:extLst>
                <a:ext uri="{FF2B5EF4-FFF2-40B4-BE49-F238E27FC236}">
                  <a16:creationId xmlns:a16="http://schemas.microsoft.com/office/drawing/2014/main" id="{EC43DA34-3625-C662-7283-40C726443B1C}"/>
                </a:ext>
              </a:extLst>
            </p:cNvPr>
            <p:cNvSpPr/>
            <p:nvPr/>
          </p:nvSpPr>
          <p:spPr>
            <a:xfrm>
              <a:off x="5935924" y="-1143090"/>
              <a:ext cx="46387" cy="82214"/>
            </a:xfrm>
            <a:custGeom>
              <a:avLst/>
              <a:gdLst>
                <a:gd name="connsiteX0" fmla="*/ 0 w 46387"/>
                <a:gd name="connsiteY0" fmla="*/ 82214 h 82214"/>
                <a:gd name="connsiteX1" fmla="*/ 0 w 46387"/>
                <a:gd name="connsiteY1" fmla="*/ 0 h 82214"/>
                <a:gd name="connsiteX2" fmla="*/ 44566 w 46387"/>
                <a:gd name="connsiteY2" fmla="*/ 0 h 82214"/>
                <a:gd name="connsiteX3" fmla="*/ 44566 w 46387"/>
                <a:gd name="connsiteY3" fmla="*/ 8874 h 82214"/>
                <a:gd name="connsiteX4" fmla="*/ 10629 w 46387"/>
                <a:gd name="connsiteY4" fmla="*/ 8874 h 82214"/>
                <a:gd name="connsiteX5" fmla="*/ 10629 w 46387"/>
                <a:gd name="connsiteY5" fmla="*/ 34867 h 82214"/>
                <a:gd name="connsiteX6" fmla="*/ 42718 w 46387"/>
                <a:gd name="connsiteY6" fmla="*/ 34867 h 82214"/>
                <a:gd name="connsiteX7" fmla="*/ 42718 w 46387"/>
                <a:gd name="connsiteY7" fmla="*/ 43666 h 82214"/>
                <a:gd name="connsiteX8" fmla="*/ 10629 w 46387"/>
                <a:gd name="connsiteY8" fmla="*/ 43666 h 82214"/>
                <a:gd name="connsiteX9" fmla="*/ 10629 w 46387"/>
                <a:gd name="connsiteY9" fmla="*/ 73289 h 82214"/>
                <a:gd name="connsiteX10" fmla="*/ 46388 w 46387"/>
                <a:gd name="connsiteY10" fmla="*/ 73289 h 82214"/>
                <a:gd name="connsiteX11" fmla="*/ 46388 w 46387"/>
                <a:gd name="connsiteY11" fmla="*/ 82214 h 82214"/>
                <a:gd name="connsiteX12" fmla="*/ 0 w 46387"/>
                <a:gd name="connsiteY12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387" h="82214">
                  <a:moveTo>
                    <a:pt x="0" y="82214"/>
                  </a:moveTo>
                  <a:lnTo>
                    <a:pt x="0" y="0"/>
                  </a:lnTo>
                  <a:lnTo>
                    <a:pt x="44566" y="0"/>
                  </a:lnTo>
                  <a:lnTo>
                    <a:pt x="44566" y="8874"/>
                  </a:lnTo>
                  <a:lnTo>
                    <a:pt x="10629" y="8874"/>
                  </a:lnTo>
                  <a:lnTo>
                    <a:pt x="10629" y="34867"/>
                  </a:lnTo>
                  <a:lnTo>
                    <a:pt x="42718" y="34867"/>
                  </a:lnTo>
                  <a:lnTo>
                    <a:pt x="42718" y="43666"/>
                  </a:lnTo>
                  <a:lnTo>
                    <a:pt x="10629" y="43666"/>
                  </a:lnTo>
                  <a:lnTo>
                    <a:pt x="10629" y="73289"/>
                  </a:lnTo>
                  <a:lnTo>
                    <a:pt x="46388" y="73289"/>
                  </a:lnTo>
                  <a:lnTo>
                    <a:pt x="46388" y="82214"/>
                  </a:lnTo>
                  <a:lnTo>
                    <a:pt x="0" y="8221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19" name="Grafika 9">
              <a:extLst>
                <a:ext uri="{FF2B5EF4-FFF2-40B4-BE49-F238E27FC236}">
                  <a16:creationId xmlns:a16="http://schemas.microsoft.com/office/drawing/2014/main" id="{8CD3CD48-3C53-66B6-A62F-D9DEC37B3EA0}"/>
                </a:ext>
              </a:extLst>
            </p:cNvPr>
            <p:cNvGrpSpPr/>
            <p:nvPr/>
          </p:nvGrpSpPr>
          <p:grpSpPr>
            <a:xfrm>
              <a:off x="6008328" y="-1143695"/>
              <a:ext cx="245857" cy="82819"/>
              <a:chOff x="6008328" y="-1143695"/>
              <a:chExt cx="245857" cy="82819"/>
            </a:xfrm>
            <a:solidFill>
              <a:schemeClr val="bg1"/>
            </a:solidFill>
          </p:grpSpPr>
          <p:sp>
            <p:nvSpPr>
              <p:cNvPr id="33" name="Dowolny kształt 32">
                <a:extLst>
                  <a:ext uri="{FF2B5EF4-FFF2-40B4-BE49-F238E27FC236}">
                    <a16:creationId xmlns:a16="http://schemas.microsoft.com/office/drawing/2014/main" id="{769E39C7-C6C7-E4B4-8C3C-06D7F70A7363}"/>
                  </a:ext>
                </a:extLst>
              </p:cNvPr>
              <p:cNvSpPr/>
              <p:nvPr/>
            </p:nvSpPr>
            <p:spPr>
              <a:xfrm>
                <a:off x="6008328" y="-1143090"/>
                <a:ext cx="69062" cy="82214"/>
              </a:xfrm>
              <a:custGeom>
                <a:avLst/>
                <a:gdLst>
                  <a:gd name="connsiteX0" fmla="*/ 46641 w 69062"/>
                  <a:gd name="connsiteY0" fmla="*/ 48053 h 82214"/>
                  <a:gd name="connsiteX1" fmla="*/ 38568 w 69062"/>
                  <a:gd name="connsiteY1" fmla="*/ 24379 h 82214"/>
                  <a:gd name="connsiteX2" fmla="*/ 34291 w 69062"/>
                  <a:gd name="connsiteY2" fmla="*/ 9379 h 82214"/>
                  <a:gd name="connsiteX3" fmla="*/ 34038 w 69062"/>
                  <a:gd name="connsiteY3" fmla="*/ 9379 h 82214"/>
                  <a:gd name="connsiteX4" fmla="*/ 29888 w 69062"/>
                  <a:gd name="connsiteY4" fmla="*/ 24253 h 82214"/>
                  <a:gd name="connsiteX5" fmla="*/ 21815 w 69062"/>
                  <a:gd name="connsiteY5" fmla="*/ 48028 h 82214"/>
                  <a:gd name="connsiteX6" fmla="*/ 46666 w 69062"/>
                  <a:gd name="connsiteY6" fmla="*/ 48028 h 82214"/>
                  <a:gd name="connsiteX7" fmla="*/ 19588 w 69062"/>
                  <a:gd name="connsiteY7" fmla="*/ 56347 h 82214"/>
                  <a:gd name="connsiteX8" fmla="*/ 11009 w 69062"/>
                  <a:gd name="connsiteY8" fmla="*/ 82214 h 82214"/>
                  <a:gd name="connsiteX9" fmla="*/ 0 w 69062"/>
                  <a:gd name="connsiteY9" fmla="*/ 82214 h 82214"/>
                  <a:gd name="connsiteX10" fmla="*/ 28040 w 69062"/>
                  <a:gd name="connsiteY10" fmla="*/ 0 h 82214"/>
                  <a:gd name="connsiteX11" fmla="*/ 40896 w 69062"/>
                  <a:gd name="connsiteY11" fmla="*/ 0 h 82214"/>
                  <a:gd name="connsiteX12" fmla="*/ 69063 w 69062"/>
                  <a:gd name="connsiteY12" fmla="*/ 82214 h 82214"/>
                  <a:gd name="connsiteX13" fmla="*/ 57675 w 69062"/>
                  <a:gd name="connsiteY13" fmla="*/ 82214 h 82214"/>
                  <a:gd name="connsiteX14" fmla="*/ 48868 w 69062"/>
                  <a:gd name="connsiteY14" fmla="*/ 56347 h 82214"/>
                  <a:gd name="connsiteX15" fmla="*/ 19588 w 69062"/>
                  <a:gd name="connsiteY15" fmla="*/ 56347 h 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062" h="82214">
                    <a:moveTo>
                      <a:pt x="46641" y="48053"/>
                    </a:moveTo>
                    <a:lnTo>
                      <a:pt x="38568" y="24379"/>
                    </a:lnTo>
                    <a:cubicBezTo>
                      <a:pt x="36720" y="19035"/>
                      <a:pt x="35506" y="14144"/>
                      <a:pt x="34291" y="9379"/>
                    </a:cubicBezTo>
                    <a:lnTo>
                      <a:pt x="34038" y="9379"/>
                    </a:lnTo>
                    <a:cubicBezTo>
                      <a:pt x="32823" y="14270"/>
                      <a:pt x="31482" y="19261"/>
                      <a:pt x="29888" y="24253"/>
                    </a:cubicBezTo>
                    <a:lnTo>
                      <a:pt x="21815" y="48028"/>
                    </a:lnTo>
                    <a:lnTo>
                      <a:pt x="46666" y="48028"/>
                    </a:lnTo>
                    <a:close/>
                    <a:moveTo>
                      <a:pt x="19588" y="56347"/>
                    </a:moveTo>
                    <a:lnTo>
                      <a:pt x="11009" y="82214"/>
                    </a:lnTo>
                    <a:lnTo>
                      <a:pt x="0" y="82214"/>
                    </a:lnTo>
                    <a:lnTo>
                      <a:pt x="28040" y="0"/>
                    </a:lnTo>
                    <a:lnTo>
                      <a:pt x="40896" y="0"/>
                    </a:lnTo>
                    <a:lnTo>
                      <a:pt x="69063" y="82214"/>
                    </a:lnTo>
                    <a:lnTo>
                      <a:pt x="57675" y="82214"/>
                    </a:lnTo>
                    <a:lnTo>
                      <a:pt x="48868" y="56347"/>
                    </a:lnTo>
                    <a:lnTo>
                      <a:pt x="19588" y="5634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Dowolny kształt 33">
                <a:extLst>
                  <a:ext uri="{FF2B5EF4-FFF2-40B4-BE49-F238E27FC236}">
                    <a16:creationId xmlns:a16="http://schemas.microsoft.com/office/drawing/2014/main" id="{FD0618F6-1D1A-8D89-E587-193763AFE4B2}"/>
                  </a:ext>
                </a:extLst>
              </p:cNvPr>
              <p:cNvSpPr/>
              <p:nvPr/>
            </p:nvSpPr>
            <p:spPr>
              <a:xfrm>
                <a:off x="6107885" y="-1143695"/>
                <a:ext cx="53802" cy="82819"/>
              </a:xfrm>
              <a:custGeom>
                <a:avLst/>
                <a:gdLst>
                  <a:gd name="connsiteX0" fmla="*/ 10680 w 53802"/>
                  <a:gd name="connsiteY0" fmla="*/ 39128 h 82819"/>
                  <a:gd name="connsiteX1" fmla="*/ 21587 w 53802"/>
                  <a:gd name="connsiteY1" fmla="*/ 39128 h 82819"/>
                  <a:gd name="connsiteX2" fmla="*/ 40187 w 53802"/>
                  <a:gd name="connsiteY2" fmla="*/ 23522 h 82819"/>
                  <a:gd name="connsiteX3" fmla="*/ 21207 w 53802"/>
                  <a:gd name="connsiteY3" fmla="*/ 8168 h 82819"/>
                  <a:gd name="connsiteX4" fmla="*/ 10680 w 53802"/>
                  <a:gd name="connsiteY4" fmla="*/ 9152 h 82819"/>
                  <a:gd name="connsiteX5" fmla="*/ 10680 w 53802"/>
                  <a:gd name="connsiteY5" fmla="*/ 39153 h 82819"/>
                  <a:gd name="connsiteX6" fmla="*/ 25 w 53802"/>
                  <a:gd name="connsiteY6" fmla="*/ 1689 h 82819"/>
                  <a:gd name="connsiteX7" fmla="*/ 20473 w 53802"/>
                  <a:gd name="connsiteY7" fmla="*/ 0 h 82819"/>
                  <a:gd name="connsiteX8" fmla="*/ 44363 w 53802"/>
                  <a:gd name="connsiteY8" fmla="*/ 6706 h 82819"/>
                  <a:gd name="connsiteX9" fmla="*/ 50867 w 53802"/>
                  <a:gd name="connsiteY9" fmla="*/ 22312 h 82819"/>
                  <a:gd name="connsiteX10" fmla="*/ 35303 w 53802"/>
                  <a:gd name="connsiteY10" fmla="*/ 43313 h 82819"/>
                  <a:gd name="connsiteX11" fmla="*/ 35303 w 53802"/>
                  <a:gd name="connsiteY11" fmla="*/ 43666 h 82819"/>
                  <a:gd name="connsiteX12" fmla="*/ 47425 w 53802"/>
                  <a:gd name="connsiteY12" fmla="*/ 60255 h 82819"/>
                  <a:gd name="connsiteX13" fmla="*/ 53803 w 53802"/>
                  <a:gd name="connsiteY13" fmla="*/ 82819 h 82819"/>
                  <a:gd name="connsiteX14" fmla="*/ 42769 w 53802"/>
                  <a:gd name="connsiteY14" fmla="*/ 82819 h 82819"/>
                  <a:gd name="connsiteX15" fmla="*/ 37252 w 53802"/>
                  <a:gd name="connsiteY15" fmla="*/ 63180 h 82819"/>
                  <a:gd name="connsiteX16" fmla="*/ 20701 w 53802"/>
                  <a:gd name="connsiteY16" fmla="*/ 47196 h 82819"/>
                  <a:gd name="connsiteX17" fmla="*/ 10654 w 53802"/>
                  <a:gd name="connsiteY17" fmla="*/ 47196 h 82819"/>
                  <a:gd name="connsiteX18" fmla="*/ 10654 w 53802"/>
                  <a:gd name="connsiteY18" fmla="*/ 82819 h 82819"/>
                  <a:gd name="connsiteX19" fmla="*/ 0 w 53802"/>
                  <a:gd name="connsiteY19" fmla="*/ 82819 h 82819"/>
                  <a:gd name="connsiteX20" fmla="*/ 0 w 53802"/>
                  <a:gd name="connsiteY20" fmla="*/ 1714 h 82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3802" h="82819">
                    <a:moveTo>
                      <a:pt x="10680" y="39128"/>
                    </a:moveTo>
                    <a:lnTo>
                      <a:pt x="21587" y="39128"/>
                    </a:lnTo>
                    <a:cubicBezTo>
                      <a:pt x="32975" y="39128"/>
                      <a:pt x="40187" y="32926"/>
                      <a:pt x="40187" y="23522"/>
                    </a:cubicBezTo>
                    <a:cubicBezTo>
                      <a:pt x="40187" y="12908"/>
                      <a:pt x="32469" y="8269"/>
                      <a:pt x="21207" y="8168"/>
                    </a:cubicBezTo>
                    <a:cubicBezTo>
                      <a:pt x="16070" y="8168"/>
                      <a:pt x="12400" y="8648"/>
                      <a:pt x="10680" y="9152"/>
                    </a:cubicBezTo>
                    <a:lnTo>
                      <a:pt x="10680" y="39153"/>
                    </a:lnTo>
                    <a:close/>
                    <a:moveTo>
                      <a:pt x="25" y="1689"/>
                    </a:moveTo>
                    <a:cubicBezTo>
                      <a:pt x="5416" y="580"/>
                      <a:pt x="13134" y="0"/>
                      <a:pt x="20473" y="0"/>
                    </a:cubicBezTo>
                    <a:cubicBezTo>
                      <a:pt x="31862" y="0"/>
                      <a:pt x="39200" y="2067"/>
                      <a:pt x="44363" y="6706"/>
                    </a:cubicBezTo>
                    <a:cubicBezTo>
                      <a:pt x="48513" y="10362"/>
                      <a:pt x="50867" y="15984"/>
                      <a:pt x="50867" y="22312"/>
                    </a:cubicBezTo>
                    <a:cubicBezTo>
                      <a:pt x="50867" y="33178"/>
                      <a:pt x="44009" y="40363"/>
                      <a:pt x="35303" y="43313"/>
                    </a:cubicBezTo>
                    <a:lnTo>
                      <a:pt x="35303" y="43666"/>
                    </a:lnTo>
                    <a:cubicBezTo>
                      <a:pt x="41681" y="45859"/>
                      <a:pt x="45477" y="51708"/>
                      <a:pt x="47425" y="60255"/>
                    </a:cubicBezTo>
                    <a:cubicBezTo>
                      <a:pt x="50108" y="71726"/>
                      <a:pt x="52082" y="79643"/>
                      <a:pt x="53803" y="82819"/>
                    </a:cubicBezTo>
                    <a:lnTo>
                      <a:pt x="42769" y="82819"/>
                    </a:lnTo>
                    <a:cubicBezTo>
                      <a:pt x="41427" y="80500"/>
                      <a:pt x="39580" y="73415"/>
                      <a:pt x="37252" y="63180"/>
                    </a:cubicBezTo>
                    <a:cubicBezTo>
                      <a:pt x="34797" y="51835"/>
                      <a:pt x="30394" y="47574"/>
                      <a:pt x="20701" y="47196"/>
                    </a:cubicBezTo>
                    <a:lnTo>
                      <a:pt x="10654" y="47196"/>
                    </a:lnTo>
                    <a:lnTo>
                      <a:pt x="10654" y="82819"/>
                    </a:lnTo>
                    <a:lnTo>
                      <a:pt x="0" y="82819"/>
                    </a:lnTo>
                    <a:lnTo>
                      <a:pt x="0" y="171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Dowolny kształt 34">
                <a:extLst>
                  <a:ext uri="{FF2B5EF4-FFF2-40B4-BE49-F238E27FC236}">
                    <a16:creationId xmlns:a16="http://schemas.microsoft.com/office/drawing/2014/main" id="{BA0A8949-E561-8FB1-BB14-C24B5AB1D624}"/>
                  </a:ext>
                </a:extLst>
              </p:cNvPr>
              <p:cNvSpPr/>
              <p:nvPr/>
            </p:nvSpPr>
            <p:spPr>
              <a:xfrm>
                <a:off x="6192208" y="-1143115"/>
                <a:ext cx="61976" cy="82239"/>
              </a:xfrm>
              <a:custGeom>
                <a:avLst/>
                <a:gdLst>
                  <a:gd name="connsiteX0" fmla="*/ 0 w 61976"/>
                  <a:gd name="connsiteY0" fmla="*/ 82239 h 82239"/>
                  <a:gd name="connsiteX1" fmla="*/ 0 w 61976"/>
                  <a:gd name="connsiteY1" fmla="*/ 25 h 82239"/>
                  <a:gd name="connsiteX2" fmla="*/ 11641 w 61976"/>
                  <a:gd name="connsiteY2" fmla="*/ 25 h 82239"/>
                  <a:gd name="connsiteX3" fmla="*/ 38087 w 61976"/>
                  <a:gd name="connsiteY3" fmla="*/ 41599 h 82239"/>
                  <a:gd name="connsiteX4" fmla="*/ 52892 w 61976"/>
                  <a:gd name="connsiteY4" fmla="*/ 68323 h 82239"/>
                  <a:gd name="connsiteX5" fmla="*/ 53145 w 61976"/>
                  <a:gd name="connsiteY5" fmla="*/ 68197 h 82239"/>
                  <a:gd name="connsiteX6" fmla="*/ 51930 w 61976"/>
                  <a:gd name="connsiteY6" fmla="*/ 34414 h 82239"/>
                  <a:gd name="connsiteX7" fmla="*/ 51930 w 61976"/>
                  <a:gd name="connsiteY7" fmla="*/ 0 h 82239"/>
                  <a:gd name="connsiteX8" fmla="*/ 61977 w 61976"/>
                  <a:gd name="connsiteY8" fmla="*/ 0 h 82239"/>
                  <a:gd name="connsiteX9" fmla="*/ 61977 w 61976"/>
                  <a:gd name="connsiteY9" fmla="*/ 82214 h 82239"/>
                  <a:gd name="connsiteX10" fmla="*/ 51221 w 61976"/>
                  <a:gd name="connsiteY10" fmla="*/ 82214 h 82239"/>
                  <a:gd name="connsiteX11" fmla="*/ 25003 w 61976"/>
                  <a:gd name="connsiteY11" fmla="*/ 40489 h 82239"/>
                  <a:gd name="connsiteX12" fmla="*/ 9591 w 61976"/>
                  <a:gd name="connsiteY12" fmla="*/ 13034 h 82239"/>
                  <a:gd name="connsiteX13" fmla="*/ 9237 w 61976"/>
                  <a:gd name="connsiteY13" fmla="*/ 13160 h 82239"/>
                  <a:gd name="connsiteX14" fmla="*/ 10072 w 61976"/>
                  <a:gd name="connsiteY14" fmla="*/ 47070 h 82239"/>
                  <a:gd name="connsiteX15" fmla="*/ 10072 w 61976"/>
                  <a:gd name="connsiteY15" fmla="*/ 82189 h 82239"/>
                  <a:gd name="connsiteX16" fmla="*/ 25 w 61976"/>
                  <a:gd name="connsiteY16" fmla="*/ 82189 h 8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76" h="82239">
                    <a:moveTo>
                      <a:pt x="0" y="82239"/>
                    </a:moveTo>
                    <a:lnTo>
                      <a:pt x="0" y="25"/>
                    </a:lnTo>
                    <a:lnTo>
                      <a:pt x="11641" y="25"/>
                    </a:lnTo>
                    <a:lnTo>
                      <a:pt x="38087" y="41599"/>
                    </a:lnTo>
                    <a:cubicBezTo>
                      <a:pt x="44186" y="51229"/>
                      <a:pt x="48994" y="59902"/>
                      <a:pt x="52892" y="68323"/>
                    </a:cubicBezTo>
                    <a:lnTo>
                      <a:pt x="53145" y="68197"/>
                    </a:lnTo>
                    <a:cubicBezTo>
                      <a:pt x="52158" y="57230"/>
                      <a:pt x="51930" y="47221"/>
                      <a:pt x="51930" y="34414"/>
                    </a:cubicBezTo>
                    <a:lnTo>
                      <a:pt x="51930" y="0"/>
                    </a:lnTo>
                    <a:lnTo>
                      <a:pt x="61977" y="0"/>
                    </a:lnTo>
                    <a:lnTo>
                      <a:pt x="61977" y="82214"/>
                    </a:lnTo>
                    <a:lnTo>
                      <a:pt x="51221" y="82214"/>
                    </a:lnTo>
                    <a:lnTo>
                      <a:pt x="25003" y="40489"/>
                    </a:lnTo>
                    <a:cubicBezTo>
                      <a:pt x="19259" y="31338"/>
                      <a:pt x="13742" y="21959"/>
                      <a:pt x="9591" y="13034"/>
                    </a:cubicBezTo>
                    <a:lnTo>
                      <a:pt x="9237" y="13160"/>
                    </a:lnTo>
                    <a:cubicBezTo>
                      <a:pt x="9844" y="23522"/>
                      <a:pt x="10072" y="33405"/>
                      <a:pt x="10072" y="47070"/>
                    </a:cubicBezTo>
                    <a:lnTo>
                      <a:pt x="10072" y="82189"/>
                    </a:lnTo>
                    <a:lnTo>
                      <a:pt x="25" y="82189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Dowolny kształt 19">
              <a:extLst>
                <a:ext uri="{FF2B5EF4-FFF2-40B4-BE49-F238E27FC236}">
                  <a16:creationId xmlns:a16="http://schemas.microsoft.com/office/drawing/2014/main" id="{7793EB77-27BF-56EA-1876-C4DB4303A78C}"/>
                </a:ext>
              </a:extLst>
            </p:cNvPr>
            <p:cNvSpPr/>
            <p:nvPr/>
          </p:nvSpPr>
          <p:spPr>
            <a:xfrm>
              <a:off x="6291184" y="-1143115"/>
              <a:ext cx="10628" cy="82214"/>
            </a:xfrm>
            <a:custGeom>
              <a:avLst/>
              <a:gdLst>
                <a:gd name="connsiteX0" fmla="*/ 0 w 10628"/>
                <a:gd name="connsiteY0" fmla="*/ 0 h 82214"/>
                <a:gd name="connsiteX1" fmla="*/ 10629 w 10628"/>
                <a:gd name="connsiteY1" fmla="*/ 0 h 82214"/>
                <a:gd name="connsiteX2" fmla="*/ 10629 w 10628"/>
                <a:gd name="connsiteY2" fmla="*/ 82214 h 82214"/>
                <a:gd name="connsiteX3" fmla="*/ 0 w 10628"/>
                <a:gd name="connsiteY3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8" h="82214">
                  <a:moveTo>
                    <a:pt x="0" y="0"/>
                  </a:moveTo>
                  <a:lnTo>
                    <a:pt x="10629" y="0"/>
                  </a:lnTo>
                  <a:lnTo>
                    <a:pt x="10629" y="82214"/>
                  </a:lnTo>
                  <a:lnTo>
                    <a:pt x="0" y="8221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1" name="Dowolny kształt 20">
              <a:extLst>
                <a:ext uri="{FF2B5EF4-FFF2-40B4-BE49-F238E27FC236}">
                  <a16:creationId xmlns:a16="http://schemas.microsoft.com/office/drawing/2014/main" id="{3856F2F1-BF12-102D-2AA8-D50545FAEE99}"/>
                </a:ext>
              </a:extLst>
            </p:cNvPr>
            <p:cNvSpPr/>
            <p:nvPr/>
          </p:nvSpPr>
          <p:spPr>
            <a:xfrm>
              <a:off x="6338837" y="-1143115"/>
              <a:ext cx="61976" cy="82239"/>
            </a:xfrm>
            <a:custGeom>
              <a:avLst/>
              <a:gdLst>
                <a:gd name="connsiteX0" fmla="*/ 0 w 61976"/>
                <a:gd name="connsiteY0" fmla="*/ 82239 h 82239"/>
                <a:gd name="connsiteX1" fmla="*/ 0 w 61976"/>
                <a:gd name="connsiteY1" fmla="*/ 25 h 82239"/>
                <a:gd name="connsiteX2" fmla="*/ 11616 w 61976"/>
                <a:gd name="connsiteY2" fmla="*/ 25 h 82239"/>
                <a:gd name="connsiteX3" fmla="*/ 38087 w 61976"/>
                <a:gd name="connsiteY3" fmla="*/ 41599 h 82239"/>
                <a:gd name="connsiteX4" fmla="*/ 52891 w 61976"/>
                <a:gd name="connsiteY4" fmla="*/ 68323 h 82239"/>
                <a:gd name="connsiteX5" fmla="*/ 53145 w 61976"/>
                <a:gd name="connsiteY5" fmla="*/ 68197 h 82239"/>
                <a:gd name="connsiteX6" fmla="*/ 51930 w 61976"/>
                <a:gd name="connsiteY6" fmla="*/ 34414 h 82239"/>
                <a:gd name="connsiteX7" fmla="*/ 51930 w 61976"/>
                <a:gd name="connsiteY7" fmla="*/ 0 h 82239"/>
                <a:gd name="connsiteX8" fmla="*/ 61977 w 61976"/>
                <a:gd name="connsiteY8" fmla="*/ 0 h 82239"/>
                <a:gd name="connsiteX9" fmla="*/ 61977 w 61976"/>
                <a:gd name="connsiteY9" fmla="*/ 82214 h 82239"/>
                <a:gd name="connsiteX10" fmla="*/ 51221 w 61976"/>
                <a:gd name="connsiteY10" fmla="*/ 82214 h 82239"/>
                <a:gd name="connsiteX11" fmla="*/ 25003 w 61976"/>
                <a:gd name="connsiteY11" fmla="*/ 40489 h 82239"/>
                <a:gd name="connsiteX12" fmla="*/ 9591 w 61976"/>
                <a:gd name="connsiteY12" fmla="*/ 13034 h 82239"/>
                <a:gd name="connsiteX13" fmla="*/ 9237 w 61976"/>
                <a:gd name="connsiteY13" fmla="*/ 13160 h 82239"/>
                <a:gd name="connsiteX14" fmla="*/ 10072 w 61976"/>
                <a:gd name="connsiteY14" fmla="*/ 47070 h 82239"/>
                <a:gd name="connsiteX15" fmla="*/ 10072 w 61976"/>
                <a:gd name="connsiteY15" fmla="*/ 82189 h 82239"/>
                <a:gd name="connsiteX16" fmla="*/ 25 w 61976"/>
                <a:gd name="connsiteY16" fmla="*/ 82189 h 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976" h="82239">
                  <a:moveTo>
                    <a:pt x="0" y="82239"/>
                  </a:moveTo>
                  <a:lnTo>
                    <a:pt x="0" y="25"/>
                  </a:lnTo>
                  <a:lnTo>
                    <a:pt x="11616" y="25"/>
                  </a:lnTo>
                  <a:lnTo>
                    <a:pt x="38087" y="41599"/>
                  </a:lnTo>
                  <a:cubicBezTo>
                    <a:pt x="44186" y="51229"/>
                    <a:pt x="48994" y="59902"/>
                    <a:pt x="52891" y="68323"/>
                  </a:cubicBezTo>
                  <a:lnTo>
                    <a:pt x="53145" y="68197"/>
                  </a:lnTo>
                  <a:cubicBezTo>
                    <a:pt x="52158" y="57230"/>
                    <a:pt x="51930" y="47221"/>
                    <a:pt x="51930" y="34414"/>
                  </a:cubicBezTo>
                  <a:lnTo>
                    <a:pt x="51930" y="0"/>
                  </a:lnTo>
                  <a:lnTo>
                    <a:pt x="61977" y="0"/>
                  </a:lnTo>
                  <a:lnTo>
                    <a:pt x="61977" y="82214"/>
                  </a:lnTo>
                  <a:lnTo>
                    <a:pt x="51221" y="82214"/>
                  </a:lnTo>
                  <a:lnTo>
                    <a:pt x="25003" y="40489"/>
                  </a:lnTo>
                  <a:cubicBezTo>
                    <a:pt x="19259" y="31338"/>
                    <a:pt x="13742" y="21959"/>
                    <a:pt x="9591" y="13034"/>
                  </a:cubicBezTo>
                  <a:lnTo>
                    <a:pt x="9237" y="13160"/>
                  </a:lnTo>
                  <a:cubicBezTo>
                    <a:pt x="9844" y="23522"/>
                    <a:pt x="10072" y="33405"/>
                    <a:pt x="10072" y="47070"/>
                  </a:cubicBezTo>
                  <a:lnTo>
                    <a:pt x="10072" y="82189"/>
                  </a:lnTo>
                  <a:lnTo>
                    <a:pt x="25" y="82189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2" name="Dowolny kształt 21">
              <a:extLst>
                <a:ext uri="{FF2B5EF4-FFF2-40B4-BE49-F238E27FC236}">
                  <a16:creationId xmlns:a16="http://schemas.microsoft.com/office/drawing/2014/main" id="{C8CB722C-80D1-C55B-0290-59DFDC523743}"/>
                </a:ext>
              </a:extLst>
            </p:cNvPr>
            <p:cNvSpPr/>
            <p:nvPr/>
          </p:nvSpPr>
          <p:spPr>
            <a:xfrm>
              <a:off x="6432928" y="-1143947"/>
              <a:ext cx="67746" cy="83903"/>
            </a:xfrm>
            <a:custGeom>
              <a:avLst/>
              <a:gdLst>
                <a:gd name="connsiteX0" fmla="*/ 67721 w 67746"/>
                <a:gd name="connsiteY0" fmla="*/ 79391 h 83903"/>
                <a:gd name="connsiteX1" fmla="*/ 42389 w 67746"/>
                <a:gd name="connsiteY1" fmla="*/ 83903 h 83903"/>
                <a:gd name="connsiteX2" fmla="*/ 11515 w 67746"/>
                <a:gd name="connsiteY2" fmla="*/ 73037 h 83903"/>
                <a:gd name="connsiteX3" fmla="*/ 0 w 67746"/>
                <a:gd name="connsiteY3" fmla="*/ 42431 h 83903"/>
                <a:gd name="connsiteX4" fmla="*/ 44692 w 67746"/>
                <a:gd name="connsiteY4" fmla="*/ 0 h 83903"/>
                <a:gd name="connsiteX5" fmla="*/ 65267 w 67746"/>
                <a:gd name="connsiteY5" fmla="*/ 3782 h 83903"/>
                <a:gd name="connsiteX6" fmla="*/ 62711 w 67746"/>
                <a:gd name="connsiteY6" fmla="*/ 12429 h 83903"/>
                <a:gd name="connsiteX7" fmla="*/ 44464 w 67746"/>
                <a:gd name="connsiteY7" fmla="*/ 8900 h 83903"/>
                <a:gd name="connsiteX8" fmla="*/ 11287 w 67746"/>
                <a:gd name="connsiteY8" fmla="*/ 41952 h 83903"/>
                <a:gd name="connsiteX9" fmla="*/ 43123 w 67746"/>
                <a:gd name="connsiteY9" fmla="*/ 75130 h 83903"/>
                <a:gd name="connsiteX10" fmla="*/ 57320 w 67746"/>
                <a:gd name="connsiteY10" fmla="*/ 72936 h 83903"/>
                <a:gd name="connsiteX11" fmla="*/ 57320 w 67746"/>
                <a:gd name="connsiteY11" fmla="*/ 48406 h 83903"/>
                <a:gd name="connsiteX12" fmla="*/ 40542 w 67746"/>
                <a:gd name="connsiteY12" fmla="*/ 48406 h 83903"/>
                <a:gd name="connsiteX13" fmla="*/ 40542 w 67746"/>
                <a:gd name="connsiteY13" fmla="*/ 39884 h 83903"/>
                <a:gd name="connsiteX14" fmla="*/ 67747 w 67746"/>
                <a:gd name="connsiteY14" fmla="*/ 39884 h 83903"/>
                <a:gd name="connsiteX15" fmla="*/ 67747 w 67746"/>
                <a:gd name="connsiteY15" fmla="*/ 79391 h 8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46" h="83903">
                  <a:moveTo>
                    <a:pt x="67721" y="79391"/>
                  </a:moveTo>
                  <a:cubicBezTo>
                    <a:pt x="62938" y="81080"/>
                    <a:pt x="53524" y="83903"/>
                    <a:pt x="42389" y="83903"/>
                  </a:cubicBezTo>
                  <a:cubicBezTo>
                    <a:pt x="29888" y="83903"/>
                    <a:pt x="19613" y="80727"/>
                    <a:pt x="11515" y="73037"/>
                  </a:cubicBezTo>
                  <a:cubicBezTo>
                    <a:pt x="4429" y="66205"/>
                    <a:pt x="0" y="55238"/>
                    <a:pt x="0" y="42431"/>
                  </a:cubicBezTo>
                  <a:cubicBezTo>
                    <a:pt x="127" y="17900"/>
                    <a:pt x="17006" y="0"/>
                    <a:pt x="44692" y="0"/>
                  </a:cubicBezTo>
                  <a:cubicBezTo>
                    <a:pt x="54233" y="0"/>
                    <a:pt x="61698" y="2067"/>
                    <a:pt x="65267" y="3782"/>
                  </a:cubicBezTo>
                  <a:lnTo>
                    <a:pt x="62711" y="12429"/>
                  </a:lnTo>
                  <a:cubicBezTo>
                    <a:pt x="58307" y="10463"/>
                    <a:pt x="52790" y="8900"/>
                    <a:pt x="44464" y="8900"/>
                  </a:cubicBezTo>
                  <a:cubicBezTo>
                    <a:pt x="24371" y="8900"/>
                    <a:pt x="11287" y="21354"/>
                    <a:pt x="11287" y="41952"/>
                  </a:cubicBezTo>
                  <a:cubicBezTo>
                    <a:pt x="11287" y="62549"/>
                    <a:pt x="23890" y="75130"/>
                    <a:pt x="43123" y="75130"/>
                  </a:cubicBezTo>
                  <a:cubicBezTo>
                    <a:pt x="50082" y="75130"/>
                    <a:pt x="54865" y="74147"/>
                    <a:pt x="57320" y="72936"/>
                  </a:cubicBezTo>
                  <a:lnTo>
                    <a:pt x="57320" y="48406"/>
                  </a:lnTo>
                  <a:lnTo>
                    <a:pt x="40542" y="48406"/>
                  </a:lnTo>
                  <a:lnTo>
                    <a:pt x="40542" y="39884"/>
                  </a:lnTo>
                  <a:lnTo>
                    <a:pt x="67747" y="39884"/>
                  </a:lnTo>
                  <a:lnTo>
                    <a:pt x="67747" y="79391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3" name="Dowolny kształt 22">
              <a:extLst>
                <a:ext uri="{FF2B5EF4-FFF2-40B4-BE49-F238E27FC236}">
                  <a16:creationId xmlns:a16="http://schemas.microsoft.com/office/drawing/2014/main" id="{8248ABA9-C091-C052-06B1-689B839B9889}"/>
                </a:ext>
              </a:extLst>
            </p:cNvPr>
            <p:cNvSpPr/>
            <p:nvPr/>
          </p:nvSpPr>
          <p:spPr>
            <a:xfrm>
              <a:off x="4117974" y="-1347075"/>
              <a:ext cx="626195" cy="246773"/>
            </a:xfrm>
            <a:custGeom>
              <a:avLst/>
              <a:gdLst>
                <a:gd name="connsiteX0" fmla="*/ 404051 w 626195"/>
                <a:gd name="connsiteY0" fmla="*/ 197506 h 246773"/>
                <a:gd name="connsiteX1" fmla="*/ 137695 w 626195"/>
                <a:gd name="connsiteY1" fmla="*/ 127670 h 246773"/>
                <a:gd name="connsiteX2" fmla="*/ 32190 w 626195"/>
                <a:gd name="connsiteY2" fmla="*/ 13211 h 246773"/>
                <a:gd name="connsiteX3" fmla="*/ 0 w 626195"/>
                <a:gd name="connsiteY3" fmla="*/ 0 h 246773"/>
                <a:gd name="connsiteX4" fmla="*/ 119449 w 626195"/>
                <a:gd name="connsiteY4" fmla="*/ 162386 h 246773"/>
                <a:gd name="connsiteX5" fmla="*/ 409948 w 626195"/>
                <a:gd name="connsiteY5" fmla="*/ 246290 h 246773"/>
                <a:gd name="connsiteX6" fmla="*/ 626196 w 626195"/>
                <a:gd name="connsiteY6" fmla="*/ 200909 h 246773"/>
                <a:gd name="connsiteX7" fmla="*/ 537216 w 626195"/>
                <a:gd name="connsiteY7" fmla="*/ 172773 h 246773"/>
                <a:gd name="connsiteX8" fmla="*/ 404076 w 626195"/>
                <a:gd name="connsiteY8" fmla="*/ 197531 h 24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95" h="246773">
                  <a:moveTo>
                    <a:pt x="404051" y="197506"/>
                  </a:moveTo>
                  <a:cubicBezTo>
                    <a:pt x="303987" y="202245"/>
                    <a:pt x="209390" y="177438"/>
                    <a:pt x="137695" y="127670"/>
                  </a:cubicBezTo>
                  <a:cubicBezTo>
                    <a:pt x="92092" y="96005"/>
                    <a:pt x="49703" y="56499"/>
                    <a:pt x="32190" y="13211"/>
                  </a:cubicBezTo>
                  <a:lnTo>
                    <a:pt x="0" y="0"/>
                  </a:lnTo>
                  <a:cubicBezTo>
                    <a:pt x="16298" y="62953"/>
                    <a:pt x="57371" y="119300"/>
                    <a:pt x="119449" y="162386"/>
                  </a:cubicBezTo>
                  <a:cubicBezTo>
                    <a:pt x="196888" y="216162"/>
                    <a:pt x="303177" y="251357"/>
                    <a:pt x="409948" y="246290"/>
                  </a:cubicBezTo>
                  <a:cubicBezTo>
                    <a:pt x="478150" y="243037"/>
                    <a:pt x="568749" y="227684"/>
                    <a:pt x="626196" y="200909"/>
                  </a:cubicBezTo>
                  <a:lnTo>
                    <a:pt x="537216" y="172773"/>
                  </a:lnTo>
                  <a:cubicBezTo>
                    <a:pt x="495586" y="186791"/>
                    <a:pt x="450590" y="195338"/>
                    <a:pt x="404076" y="197531"/>
                  </a:cubicBezTo>
                </a:path>
              </a:pathLst>
            </a:custGeom>
            <a:solidFill>
              <a:srgbClr val="9DC41A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" name="Dowolny kształt 23">
              <a:extLst>
                <a:ext uri="{FF2B5EF4-FFF2-40B4-BE49-F238E27FC236}">
                  <a16:creationId xmlns:a16="http://schemas.microsoft.com/office/drawing/2014/main" id="{0037E535-8E97-937B-40C3-BF276A9D852F}"/>
                </a:ext>
              </a:extLst>
            </p:cNvPr>
            <p:cNvSpPr/>
            <p:nvPr/>
          </p:nvSpPr>
          <p:spPr>
            <a:xfrm>
              <a:off x="4150544" y="-1606121"/>
              <a:ext cx="158193" cy="162386"/>
            </a:xfrm>
            <a:custGeom>
              <a:avLst/>
              <a:gdLst>
                <a:gd name="connsiteX0" fmla="*/ 155942 w 158193"/>
                <a:gd name="connsiteY0" fmla="*/ 58919 h 162386"/>
                <a:gd name="connsiteX1" fmla="*/ 134127 w 158193"/>
                <a:gd name="connsiteY1" fmla="*/ 162386 h 162386"/>
                <a:gd name="connsiteX2" fmla="*/ 101709 w 158193"/>
                <a:gd name="connsiteY2" fmla="*/ 162386 h 162386"/>
                <a:gd name="connsiteX3" fmla="*/ 121929 w 158193"/>
                <a:gd name="connsiteY3" fmla="*/ 66255 h 162386"/>
                <a:gd name="connsiteX4" fmla="*/ 124460 w 158193"/>
                <a:gd name="connsiteY4" fmla="*/ 48103 h 162386"/>
                <a:gd name="connsiteX5" fmla="*/ 99431 w 158193"/>
                <a:gd name="connsiteY5" fmla="*/ 23598 h 162386"/>
                <a:gd name="connsiteX6" fmla="*/ 51626 w 158193"/>
                <a:gd name="connsiteY6" fmla="*/ 72609 h 162386"/>
                <a:gd name="connsiteX7" fmla="*/ 32393 w 158193"/>
                <a:gd name="connsiteY7" fmla="*/ 162386 h 162386"/>
                <a:gd name="connsiteX8" fmla="*/ 0 w 158193"/>
                <a:gd name="connsiteY8" fmla="*/ 162386 h 162386"/>
                <a:gd name="connsiteX9" fmla="*/ 25990 w 158193"/>
                <a:gd name="connsiteY9" fmla="*/ 39809 h 162386"/>
                <a:gd name="connsiteX10" fmla="*/ 32089 w 158193"/>
                <a:gd name="connsiteY10" fmla="*/ 3202 h 162386"/>
                <a:gd name="connsiteX11" fmla="*/ 62230 w 158193"/>
                <a:gd name="connsiteY11" fmla="*/ 3202 h 162386"/>
                <a:gd name="connsiteX12" fmla="*/ 57447 w 158193"/>
                <a:gd name="connsiteY12" fmla="*/ 31539 h 162386"/>
                <a:gd name="connsiteX13" fmla="*/ 114868 w 158193"/>
                <a:gd name="connsiteY13" fmla="*/ 0 h 162386"/>
                <a:gd name="connsiteX14" fmla="*/ 158194 w 158193"/>
                <a:gd name="connsiteY14" fmla="*/ 40111 h 162386"/>
                <a:gd name="connsiteX15" fmla="*/ 155916 w 158193"/>
                <a:gd name="connsiteY15" fmla="*/ 58894 h 16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193" h="162386">
                  <a:moveTo>
                    <a:pt x="155942" y="58919"/>
                  </a:moveTo>
                  <a:lnTo>
                    <a:pt x="134127" y="162386"/>
                  </a:lnTo>
                  <a:lnTo>
                    <a:pt x="101709" y="162386"/>
                  </a:lnTo>
                  <a:lnTo>
                    <a:pt x="121929" y="66255"/>
                  </a:lnTo>
                  <a:cubicBezTo>
                    <a:pt x="123194" y="59877"/>
                    <a:pt x="124460" y="53826"/>
                    <a:pt x="124460" y="48103"/>
                  </a:cubicBezTo>
                  <a:cubicBezTo>
                    <a:pt x="124460" y="34414"/>
                    <a:pt x="117728" y="23598"/>
                    <a:pt x="99431" y="23598"/>
                  </a:cubicBezTo>
                  <a:cubicBezTo>
                    <a:pt x="70885" y="23598"/>
                    <a:pt x="56738" y="48103"/>
                    <a:pt x="51626" y="72609"/>
                  </a:cubicBezTo>
                  <a:lnTo>
                    <a:pt x="32393" y="162386"/>
                  </a:lnTo>
                  <a:lnTo>
                    <a:pt x="0" y="162386"/>
                  </a:lnTo>
                  <a:lnTo>
                    <a:pt x="25990" y="39809"/>
                  </a:lnTo>
                  <a:cubicBezTo>
                    <a:pt x="28572" y="27707"/>
                    <a:pt x="30824" y="15303"/>
                    <a:pt x="32089" y="3202"/>
                  </a:cubicBezTo>
                  <a:lnTo>
                    <a:pt x="62230" y="3202"/>
                  </a:lnTo>
                  <a:lnTo>
                    <a:pt x="57447" y="31539"/>
                  </a:lnTo>
                  <a:cubicBezTo>
                    <a:pt x="72833" y="10841"/>
                    <a:pt x="88574" y="0"/>
                    <a:pt x="114868" y="0"/>
                  </a:cubicBezTo>
                  <a:cubicBezTo>
                    <a:pt x="141162" y="0"/>
                    <a:pt x="158194" y="14345"/>
                    <a:pt x="158194" y="40111"/>
                  </a:cubicBezTo>
                  <a:cubicBezTo>
                    <a:pt x="158194" y="45834"/>
                    <a:pt x="157207" y="52188"/>
                    <a:pt x="155916" y="58894"/>
                  </a:cubicBezTo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" name="Dowolny kształt 24">
              <a:extLst>
                <a:ext uri="{FF2B5EF4-FFF2-40B4-BE49-F238E27FC236}">
                  <a16:creationId xmlns:a16="http://schemas.microsoft.com/office/drawing/2014/main" id="{055AB433-E1CB-F953-D859-207666BEBB20}"/>
                </a:ext>
              </a:extLst>
            </p:cNvPr>
            <p:cNvSpPr/>
            <p:nvPr/>
          </p:nvSpPr>
          <p:spPr>
            <a:xfrm>
              <a:off x="4311951" y="-1606071"/>
              <a:ext cx="160775" cy="165840"/>
            </a:xfrm>
            <a:custGeom>
              <a:avLst/>
              <a:gdLst>
                <a:gd name="connsiteX0" fmla="*/ 91105 w 160775"/>
                <a:gd name="connsiteY0" fmla="*/ 23522 h 165840"/>
                <a:gd name="connsiteX1" fmla="*/ 33684 w 160775"/>
                <a:gd name="connsiteY1" fmla="*/ 102812 h 165840"/>
                <a:gd name="connsiteX2" fmla="*/ 68025 w 160775"/>
                <a:gd name="connsiteY2" fmla="*/ 142268 h 165840"/>
                <a:gd name="connsiteX3" fmla="*/ 127066 w 160775"/>
                <a:gd name="connsiteY3" fmla="*/ 63003 h 165840"/>
                <a:gd name="connsiteX4" fmla="*/ 91130 w 160775"/>
                <a:gd name="connsiteY4" fmla="*/ 23547 h 165840"/>
                <a:gd name="connsiteX5" fmla="*/ 62584 w 160775"/>
                <a:gd name="connsiteY5" fmla="*/ 165840 h 165840"/>
                <a:gd name="connsiteX6" fmla="*/ 0 w 160775"/>
                <a:gd name="connsiteY6" fmla="*/ 108560 h 165840"/>
                <a:gd name="connsiteX7" fmla="*/ 97887 w 160775"/>
                <a:gd name="connsiteY7" fmla="*/ 0 h 165840"/>
                <a:gd name="connsiteX8" fmla="*/ 160775 w 160775"/>
                <a:gd name="connsiteY8" fmla="*/ 56978 h 165840"/>
                <a:gd name="connsiteX9" fmla="*/ 62584 w 160775"/>
                <a:gd name="connsiteY9" fmla="*/ 165840 h 16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75" h="165840">
                  <a:moveTo>
                    <a:pt x="91105" y="23522"/>
                  </a:moveTo>
                  <a:cubicBezTo>
                    <a:pt x="53879" y="23522"/>
                    <a:pt x="33684" y="70642"/>
                    <a:pt x="33684" y="102812"/>
                  </a:cubicBezTo>
                  <a:cubicBezTo>
                    <a:pt x="33684" y="125704"/>
                    <a:pt x="42971" y="142268"/>
                    <a:pt x="68025" y="142268"/>
                  </a:cubicBezTo>
                  <a:cubicBezTo>
                    <a:pt x="104594" y="142268"/>
                    <a:pt x="127066" y="94517"/>
                    <a:pt x="127066" y="63003"/>
                  </a:cubicBezTo>
                  <a:cubicBezTo>
                    <a:pt x="127066" y="40086"/>
                    <a:pt x="115830" y="23547"/>
                    <a:pt x="91130" y="23547"/>
                  </a:cubicBezTo>
                  <a:moveTo>
                    <a:pt x="62584" y="165840"/>
                  </a:moveTo>
                  <a:cubicBezTo>
                    <a:pt x="28546" y="165840"/>
                    <a:pt x="0" y="144209"/>
                    <a:pt x="0" y="108560"/>
                  </a:cubicBezTo>
                  <a:cubicBezTo>
                    <a:pt x="0" y="50271"/>
                    <a:pt x="35632" y="0"/>
                    <a:pt x="97887" y="0"/>
                  </a:cubicBezTo>
                  <a:cubicBezTo>
                    <a:pt x="131925" y="0"/>
                    <a:pt x="160775" y="21304"/>
                    <a:pt x="160775" y="56978"/>
                  </a:cubicBezTo>
                  <a:cubicBezTo>
                    <a:pt x="160775" y="114283"/>
                    <a:pt x="123878" y="165840"/>
                    <a:pt x="62584" y="165840"/>
                  </a:cubicBezTo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1F330E36-AD67-BD95-9004-49B912E52112}"/>
                </a:ext>
              </a:extLst>
            </p:cNvPr>
            <p:cNvSpPr/>
            <p:nvPr/>
          </p:nvSpPr>
          <p:spPr>
            <a:xfrm>
              <a:off x="4481052" y="-1602919"/>
              <a:ext cx="246742" cy="159184"/>
            </a:xfrm>
            <a:custGeom>
              <a:avLst/>
              <a:gdLst>
                <a:gd name="connsiteX0" fmla="*/ 166570 w 246742"/>
                <a:gd name="connsiteY0" fmla="*/ 159184 h 159184"/>
                <a:gd name="connsiteX1" fmla="*/ 127395 w 246742"/>
                <a:gd name="connsiteY1" fmla="*/ 159184 h 159184"/>
                <a:gd name="connsiteX2" fmla="*/ 118082 w 246742"/>
                <a:gd name="connsiteY2" fmla="*/ 26749 h 159184"/>
                <a:gd name="connsiteX3" fmla="*/ 54562 w 246742"/>
                <a:gd name="connsiteY3" fmla="*/ 159184 h 159184"/>
                <a:gd name="connsiteX4" fmla="*/ 15387 w 246742"/>
                <a:gd name="connsiteY4" fmla="*/ 159184 h 159184"/>
                <a:gd name="connsiteX5" fmla="*/ 0 w 246742"/>
                <a:gd name="connsiteY5" fmla="*/ 0 h 159184"/>
                <a:gd name="connsiteX6" fmla="*/ 33051 w 246742"/>
                <a:gd name="connsiteY6" fmla="*/ 0 h 159184"/>
                <a:gd name="connsiteX7" fmla="*/ 42035 w 246742"/>
                <a:gd name="connsiteY7" fmla="*/ 132082 h 159184"/>
                <a:gd name="connsiteX8" fmla="*/ 104923 w 246742"/>
                <a:gd name="connsiteY8" fmla="*/ 0 h 159184"/>
                <a:gd name="connsiteX9" fmla="*/ 142782 w 246742"/>
                <a:gd name="connsiteY9" fmla="*/ 0 h 159184"/>
                <a:gd name="connsiteX10" fmla="*/ 152424 w 246742"/>
                <a:gd name="connsiteY10" fmla="*/ 132082 h 159184"/>
                <a:gd name="connsiteX11" fmla="*/ 215008 w 246742"/>
                <a:gd name="connsiteY11" fmla="*/ 0 h 159184"/>
                <a:gd name="connsiteX12" fmla="*/ 246743 w 246742"/>
                <a:gd name="connsiteY12" fmla="*/ 0 h 159184"/>
                <a:gd name="connsiteX13" fmla="*/ 166570 w 246742"/>
                <a:gd name="connsiteY13" fmla="*/ 159184 h 15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42" h="159184">
                  <a:moveTo>
                    <a:pt x="166570" y="159184"/>
                  </a:moveTo>
                  <a:lnTo>
                    <a:pt x="127395" y="159184"/>
                  </a:lnTo>
                  <a:lnTo>
                    <a:pt x="118082" y="26749"/>
                  </a:lnTo>
                  <a:lnTo>
                    <a:pt x="54562" y="159184"/>
                  </a:lnTo>
                  <a:lnTo>
                    <a:pt x="15387" y="159184"/>
                  </a:lnTo>
                  <a:lnTo>
                    <a:pt x="0" y="0"/>
                  </a:lnTo>
                  <a:lnTo>
                    <a:pt x="33051" y="0"/>
                  </a:lnTo>
                  <a:lnTo>
                    <a:pt x="42035" y="132082"/>
                  </a:lnTo>
                  <a:lnTo>
                    <a:pt x="104923" y="0"/>
                  </a:lnTo>
                  <a:lnTo>
                    <a:pt x="142782" y="0"/>
                  </a:lnTo>
                  <a:lnTo>
                    <a:pt x="152424" y="132082"/>
                  </a:lnTo>
                  <a:lnTo>
                    <a:pt x="215008" y="0"/>
                  </a:lnTo>
                  <a:lnTo>
                    <a:pt x="246743" y="0"/>
                  </a:lnTo>
                  <a:lnTo>
                    <a:pt x="166570" y="15918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27" name="Grafika 9">
              <a:extLst>
                <a:ext uri="{FF2B5EF4-FFF2-40B4-BE49-F238E27FC236}">
                  <a16:creationId xmlns:a16="http://schemas.microsoft.com/office/drawing/2014/main" id="{B7A67DEC-39CF-FC36-2E8A-A24165D9289E}"/>
                </a:ext>
              </a:extLst>
            </p:cNvPr>
            <p:cNvGrpSpPr/>
            <p:nvPr/>
          </p:nvGrpSpPr>
          <p:grpSpPr>
            <a:xfrm>
              <a:off x="4303322" y="-1606424"/>
              <a:ext cx="566319" cy="386212"/>
              <a:chOff x="4303322" y="-1606424"/>
              <a:chExt cx="566319" cy="386212"/>
            </a:xfrm>
            <a:solidFill>
              <a:schemeClr val="bg1"/>
            </a:solidFill>
          </p:grpSpPr>
          <p:sp>
            <p:nvSpPr>
              <p:cNvPr id="29" name="Dowolny kształt 28">
                <a:extLst>
                  <a:ext uri="{FF2B5EF4-FFF2-40B4-BE49-F238E27FC236}">
                    <a16:creationId xmlns:a16="http://schemas.microsoft.com/office/drawing/2014/main" id="{7578F04B-A07C-4750-AFAA-C33627443521}"/>
                  </a:ext>
                </a:extLst>
              </p:cNvPr>
              <p:cNvSpPr/>
              <p:nvPr/>
            </p:nvSpPr>
            <p:spPr>
              <a:xfrm>
                <a:off x="4704690" y="-1606424"/>
                <a:ext cx="164950" cy="166168"/>
              </a:xfrm>
              <a:custGeom>
                <a:avLst/>
                <a:gdLst>
                  <a:gd name="connsiteX0" fmla="*/ 112009 w 164950"/>
                  <a:gd name="connsiteY0" fmla="*/ 23573 h 166168"/>
                  <a:gd name="connsiteX1" fmla="*/ 34038 w 164950"/>
                  <a:gd name="connsiteY1" fmla="*/ 112392 h 166168"/>
                  <a:gd name="connsiteX2" fmla="*/ 58737 w 164950"/>
                  <a:gd name="connsiteY2" fmla="*/ 142621 h 166168"/>
                  <a:gd name="connsiteX3" fmla="*/ 118108 w 164950"/>
                  <a:gd name="connsiteY3" fmla="*/ 69709 h 166168"/>
                  <a:gd name="connsiteX4" fmla="*/ 128382 w 164950"/>
                  <a:gd name="connsiteY4" fmla="*/ 25816 h 166168"/>
                  <a:gd name="connsiteX5" fmla="*/ 112009 w 164950"/>
                  <a:gd name="connsiteY5" fmla="*/ 23573 h 166168"/>
                  <a:gd name="connsiteX6" fmla="*/ 144402 w 164950"/>
                  <a:gd name="connsiteY6" fmla="*/ 98375 h 166168"/>
                  <a:gd name="connsiteX7" fmla="*/ 135721 w 164950"/>
                  <a:gd name="connsiteY7" fmla="*/ 162664 h 166168"/>
                  <a:gd name="connsiteX8" fmla="*/ 102999 w 164950"/>
                  <a:gd name="connsiteY8" fmla="*/ 162664 h 166168"/>
                  <a:gd name="connsiteX9" fmla="*/ 108769 w 164950"/>
                  <a:gd name="connsiteY9" fmla="*/ 122527 h 166168"/>
                  <a:gd name="connsiteX10" fmla="*/ 45224 w 164950"/>
                  <a:gd name="connsiteY10" fmla="*/ 166168 h 166168"/>
                  <a:gd name="connsiteX11" fmla="*/ 0 w 164950"/>
                  <a:gd name="connsiteY11" fmla="*/ 115871 h 166168"/>
                  <a:gd name="connsiteX12" fmla="*/ 118740 w 164950"/>
                  <a:gd name="connsiteY12" fmla="*/ 0 h 166168"/>
                  <a:gd name="connsiteX13" fmla="*/ 164951 w 164950"/>
                  <a:gd name="connsiteY13" fmla="*/ 6378 h 166168"/>
                  <a:gd name="connsiteX14" fmla="*/ 144402 w 164950"/>
                  <a:gd name="connsiteY14" fmla="*/ 98375 h 16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950" h="166168">
                    <a:moveTo>
                      <a:pt x="112009" y="23573"/>
                    </a:moveTo>
                    <a:cubicBezTo>
                      <a:pt x="69012" y="23573"/>
                      <a:pt x="34038" y="68751"/>
                      <a:pt x="34038" y="112392"/>
                    </a:cubicBezTo>
                    <a:cubicBezTo>
                      <a:pt x="34038" y="128628"/>
                      <a:pt x="39175" y="142621"/>
                      <a:pt x="58737" y="142621"/>
                    </a:cubicBezTo>
                    <a:cubicBezTo>
                      <a:pt x="83108" y="142621"/>
                      <a:pt x="108795" y="110174"/>
                      <a:pt x="118108" y="69709"/>
                    </a:cubicBezTo>
                    <a:lnTo>
                      <a:pt x="128382" y="25816"/>
                    </a:lnTo>
                    <a:cubicBezTo>
                      <a:pt x="122916" y="23900"/>
                      <a:pt x="117500" y="23573"/>
                      <a:pt x="112009" y="23573"/>
                    </a:cubicBezTo>
                    <a:moveTo>
                      <a:pt x="144402" y="98375"/>
                    </a:moveTo>
                    <a:cubicBezTo>
                      <a:pt x="138328" y="126385"/>
                      <a:pt x="135721" y="148671"/>
                      <a:pt x="135721" y="162664"/>
                    </a:cubicBezTo>
                    <a:lnTo>
                      <a:pt x="102999" y="162664"/>
                    </a:lnTo>
                    <a:cubicBezTo>
                      <a:pt x="103657" y="154722"/>
                      <a:pt x="105910" y="139091"/>
                      <a:pt x="108769" y="122527"/>
                    </a:cubicBezTo>
                    <a:cubicBezTo>
                      <a:pt x="98495" y="142268"/>
                      <a:pt x="78932" y="166168"/>
                      <a:pt x="45224" y="166168"/>
                    </a:cubicBezTo>
                    <a:cubicBezTo>
                      <a:pt x="15387" y="166168"/>
                      <a:pt x="0" y="144839"/>
                      <a:pt x="0" y="115871"/>
                    </a:cubicBezTo>
                    <a:cubicBezTo>
                      <a:pt x="0" y="49969"/>
                      <a:pt x="56814" y="0"/>
                      <a:pt x="118740" y="0"/>
                    </a:cubicBezTo>
                    <a:cubicBezTo>
                      <a:pt x="134785" y="0"/>
                      <a:pt x="154372" y="2874"/>
                      <a:pt x="164951" y="6378"/>
                    </a:cubicBezTo>
                    <a:lnTo>
                      <a:pt x="144402" y="98375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0" name="Dowolny kształt 29">
                <a:extLst>
                  <a:ext uri="{FF2B5EF4-FFF2-40B4-BE49-F238E27FC236}">
                    <a16:creationId xmlns:a16="http://schemas.microsoft.com/office/drawing/2014/main" id="{0BD9D205-CEB4-1C18-CC81-6808BF58021F}"/>
                  </a:ext>
                </a:extLst>
              </p:cNvPr>
              <p:cNvSpPr/>
              <p:nvPr/>
            </p:nvSpPr>
            <p:spPr>
              <a:xfrm>
                <a:off x="4303322" y="-1416255"/>
                <a:ext cx="189650" cy="196018"/>
              </a:xfrm>
              <a:custGeom>
                <a:avLst/>
                <a:gdLst>
                  <a:gd name="connsiteX0" fmla="*/ 119702 w 189650"/>
                  <a:gd name="connsiteY0" fmla="*/ 30380 h 196018"/>
                  <a:gd name="connsiteX1" fmla="*/ 60787 w 189650"/>
                  <a:gd name="connsiteY1" fmla="*/ 84307 h 196018"/>
                  <a:gd name="connsiteX2" fmla="*/ 142402 w 189650"/>
                  <a:gd name="connsiteY2" fmla="*/ 48708 h 196018"/>
                  <a:gd name="connsiteX3" fmla="*/ 119727 w 189650"/>
                  <a:gd name="connsiteY3" fmla="*/ 30380 h 196018"/>
                  <a:gd name="connsiteX4" fmla="*/ 55903 w 189650"/>
                  <a:gd name="connsiteY4" fmla="*/ 112443 h 196018"/>
                  <a:gd name="connsiteX5" fmla="*/ 53271 w 189650"/>
                  <a:gd name="connsiteY5" fmla="*/ 130065 h 196018"/>
                  <a:gd name="connsiteX6" fmla="*/ 95939 w 189650"/>
                  <a:gd name="connsiteY6" fmla="*/ 165286 h 196018"/>
                  <a:gd name="connsiteX7" fmla="*/ 154119 w 189650"/>
                  <a:gd name="connsiteY7" fmla="*/ 148016 h 196018"/>
                  <a:gd name="connsiteX8" fmla="*/ 152247 w 189650"/>
                  <a:gd name="connsiteY8" fmla="*/ 181396 h 196018"/>
                  <a:gd name="connsiteX9" fmla="*/ 80097 w 189650"/>
                  <a:gd name="connsiteY9" fmla="*/ 196018 h 196018"/>
                  <a:gd name="connsiteX10" fmla="*/ 0 w 189650"/>
                  <a:gd name="connsiteY10" fmla="*/ 132309 h 196018"/>
                  <a:gd name="connsiteX11" fmla="*/ 124308 w 189650"/>
                  <a:gd name="connsiteY11" fmla="*/ 0 h 196018"/>
                  <a:gd name="connsiteX12" fmla="*/ 189650 w 189650"/>
                  <a:gd name="connsiteY12" fmla="*/ 45380 h 196018"/>
                  <a:gd name="connsiteX13" fmla="*/ 55928 w 189650"/>
                  <a:gd name="connsiteY13" fmla="*/ 112443 h 19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9650" h="196018">
                    <a:moveTo>
                      <a:pt x="119702" y="30380"/>
                    </a:moveTo>
                    <a:cubicBezTo>
                      <a:pt x="90979" y="30380"/>
                      <a:pt x="70227" y="59978"/>
                      <a:pt x="60787" y="84307"/>
                    </a:cubicBezTo>
                    <a:cubicBezTo>
                      <a:pt x="94775" y="84307"/>
                      <a:pt x="142402" y="78306"/>
                      <a:pt x="142402" y="48708"/>
                    </a:cubicBezTo>
                    <a:cubicBezTo>
                      <a:pt x="142402" y="34842"/>
                      <a:pt x="132204" y="30380"/>
                      <a:pt x="119727" y="30380"/>
                    </a:cubicBezTo>
                    <a:moveTo>
                      <a:pt x="55903" y="112443"/>
                    </a:moveTo>
                    <a:cubicBezTo>
                      <a:pt x="54005" y="117687"/>
                      <a:pt x="53271" y="124443"/>
                      <a:pt x="53271" y="130065"/>
                    </a:cubicBezTo>
                    <a:cubicBezTo>
                      <a:pt x="53271" y="155151"/>
                      <a:pt x="72909" y="165286"/>
                      <a:pt x="95939" y="165286"/>
                    </a:cubicBezTo>
                    <a:cubicBezTo>
                      <a:pt x="115602" y="165286"/>
                      <a:pt x="137898" y="158529"/>
                      <a:pt x="154119" y="148016"/>
                    </a:cubicBezTo>
                    <a:lnTo>
                      <a:pt x="152247" y="181396"/>
                    </a:lnTo>
                    <a:cubicBezTo>
                      <a:pt x="130710" y="191884"/>
                      <a:pt x="106137" y="196018"/>
                      <a:pt x="80097" y="196018"/>
                    </a:cubicBezTo>
                    <a:cubicBezTo>
                      <a:pt x="38897" y="196018"/>
                      <a:pt x="0" y="178396"/>
                      <a:pt x="0" y="132309"/>
                    </a:cubicBezTo>
                    <a:cubicBezTo>
                      <a:pt x="0" y="57709"/>
                      <a:pt x="57017" y="0"/>
                      <a:pt x="124308" y="0"/>
                    </a:cubicBezTo>
                    <a:cubicBezTo>
                      <a:pt x="154904" y="0"/>
                      <a:pt x="189650" y="10891"/>
                      <a:pt x="189650" y="45380"/>
                    </a:cubicBezTo>
                    <a:cubicBezTo>
                      <a:pt x="189650" y="104602"/>
                      <a:pt x="103126" y="112443"/>
                      <a:pt x="55928" y="112443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1" name="Dowolny kształt 30">
                <a:extLst>
                  <a:ext uri="{FF2B5EF4-FFF2-40B4-BE49-F238E27FC236}">
                    <a16:creationId xmlns:a16="http://schemas.microsoft.com/office/drawing/2014/main" id="{346EB601-AB0B-D11A-B723-79F9A35683DD}"/>
                  </a:ext>
                </a:extLst>
              </p:cNvPr>
              <p:cNvSpPr/>
              <p:nvPr/>
            </p:nvSpPr>
            <p:spPr>
              <a:xfrm>
                <a:off x="4485329" y="-1416608"/>
                <a:ext cx="157915" cy="192261"/>
              </a:xfrm>
              <a:custGeom>
                <a:avLst/>
                <a:gdLst>
                  <a:gd name="connsiteX0" fmla="*/ 145844 w 157915"/>
                  <a:gd name="connsiteY0" fmla="*/ 49087 h 192261"/>
                  <a:gd name="connsiteX1" fmla="*/ 130356 w 157915"/>
                  <a:gd name="connsiteY1" fmla="*/ 46465 h 192261"/>
                  <a:gd name="connsiteX2" fmla="*/ 70277 w 157915"/>
                  <a:gd name="connsiteY2" fmla="*/ 109468 h 192261"/>
                  <a:gd name="connsiteX3" fmla="*/ 52512 w 157915"/>
                  <a:gd name="connsiteY3" fmla="*/ 192262 h 192261"/>
                  <a:gd name="connsiteX4" fmla="*/ 0 w 157915"/>
                  <a:gd name="connsiteY4" fmla="*/ 192262 h 192261"/>
                  <a:gd name="connsiteX5" fmla="*/ 31355 w 157915"/>
                  <a:gd name="connsiteY5" fmla="*/ 46112 h 192261"/>
                  <a:gd name="connsiteX6" fmla="*/ 38897 w 157915"/>
                  <a:gd name="connsiteY6" fmla="*/ 4488 h 192261"/>
                  <a:gd name="connsiteX7" fmla="*/ 87992 w 157915"/>
                  <a:gd name="connsiteY7" fmla="*/ 4488 h 192261"/>
                  <a:gd name="connsiteX8" fmla="*/ 80856 w 157915"/>
                  <a:gd name="connsiteY8" fmla="*/ 43111 h 192261"/>
                  <a:gd name="connsiteX9" fmla="*/ 142807 w 157915"/>
                  <a:gd name="connsiteY9" fmla="*/ 0 h 192261"/>
                  <a:gd name="connsiteX10" fmla="*/ 157915 w 157915"/>
                  <a:gd name="connsiteY10" fmla="*/ 1866 h 192261"/>
                  <a:gd name="connsiteX11" fmla="*/ 145793 w 157915"/>
                  <a:gd name="connsiteY11" fmla="*/ 49087 h 19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915" h="192261">
                    <a:moveTo>
                      <a:pt x="145844" y="49087"/>
                    </a:moveTo>
                    <a:cubicBezTo>
                      <a:pt x="140934" y="47221"/>
                      <a:pt x="135620" y="46465"/>
                      <a:pt x="130356" y="46465"/>
                    </a:cubicBezTo>
                    <a:cubicBezTo>
                      <a:pt x="95964" y="46465"/>
                      <a:pt x="76705" y="79466"/>
                      <a:pt x="70277" y="109468"/>
                    </a:cubicBezTo>
                    <a:lnTo>
                      <a:pt x="52512" y="192262"/>
                    </a:lnTo>
                    <a:lnTo>
                      <a:pt x="0" y="192262"/>
                    </a:lnTo>
                    <a:lnTo>
                      <a:pt x="31355" y="46112"/>
                    </a:lnTo>
                    <a:cubicBezTo>
                      <a:pt x="34367" y="32271"/>
                      <a:pt x="37404" y="18379"/>
                      <a:pt x="38897" y="4488"/>
                    </a:cubicBezTo>
                    <a:lnTo>
                      <a:pt x="87992" y="4488"/>
                    </a:lnTo>
                    <a:lnTo>
                      <a:pt x="80856" y="43111"/>
                    </a:lnTo>
                    <a:cubicBezTo>
                      <a:pt x="92548" y="19867"/>
                      <a:pt x="115602" y="0"/>
                      <a:pt x="142807" y="0"/>
                    </a:cubicBezTo>
                    <a:cubicBezTo>
                      <a:pt x="148071" y="0"/>
                      <a:pt x="153006" y="353"/>
                      <a:pt x="157915" y="1866"/>
                    </a:cubicBezTo>
                    <a:lnTo>
                      <a:pt x="145793" y="4908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2" name="Dowolny kształt 31">
                <a:extLst>
                  <a:ext uri="{FF2B5EF4-FFF2-40B4-BE49-F238E27FC236}">
                    <a16:creationId xmlns:a16="http://schemas.microsoft.com/office/drawing/2014/main" id="{73EA5BE6-0048-86F0-EBF6-432325EC4D4D}"/>
                  </a:ext>
                </a:extLst>
              </p:cNvPr>
              <p:cNvSpPr/>
              <p:nvPr/>
            </p:nvSpPr>
            <p:spPr>
              <a:xfrm>
                <a:off x="4616470" y="-1416582"/>
                <a:ext cx="211515" cy="196371"/>
              </a:xfrm>
              <a:custGeom>
                <a:avLst/>
                <a:gdLst>
                  <a:gd name="connsiteX0" fmla="*/ 138227 w 211515"/>
                  <a:gd name="connsiteY0" fmla="*/ 34842 h 196371"/>
                  <a:gd name="connsiteX1" fmla="*/ 55144 w 211515"/>
                  <a:gd name="connsiteY1" fmla="*/ 130771 h 196371"/>
                  <a:gd name="connsiteX2" fmla="*/ 80780 w 211515"/>
                  <a:gd name="connsiteY2" fmla="*/ 161479 h 196371"/>
                  <a:gd name="connsiteX3" fmla="*/ 143136 w 211515"/>
                  <a:gd name="connsiteY3" fmla="*/ 80550 h 196371"/>
                  <a:gd name="connsiteX4" fmla="*/ 153360 w 211515"/>
                  <a:gd name="connsiteY4" fmla="*/ 37086 h 196371"/>
                  <a:gd name="connsiteX5" fmla="*/ 138227 w 211515"/>
                  <a:gd name="connsiteY5" fmla="*/ 34842 h 196371"/>
                  <a:gd name="connsiteX6" fmla="*/ 185449 w 211515"/>
                  <a:gd name="connsiteY6" fmla="*/ 125527 h 196371"/>
                  <a:gd name="connsiteX7" fmla="*/ 176415 w 211515"/>
                  <a:gd name="connsiteY7" fmla="*/ 192237 h 196371"/>
                  <a:gd name="connsiteX8" fmla="*/ 123118 w 211515"/>
                  <a:gd name="connsiteY8" fmla="*/ 192237 h 196371"/>
                  <a:gd name="connsiteX9" fmla="*/ 130306 w 211515"/>
                  <a:gd name="connsiteY9" fmla="*/ 148016 h 196371"/>
                  <a:gd name="connsiteX10" fmla="*/ 57396 w 211515"/>
                  <a:gd name="connsiteY10" fmla="*/ 196371 h 196371"/>
                  <a:gd name="connsiteX11" fmla="*/ 0 w 211515"/>
                  <a:gd name="connsiteY11" fmla="*/ 136393 h 196371"/>
                  <a:gd name="connsiteX12" fmla="*/ 148071 w 211515"/>
                  <a:gd name="connsiteY12" fmla="*/ 0 h 196371"/>
                  <a:gd name="connsiteX13" fmla="*/ 211516 w 211515"/>
                  <a:gd name="connsiteY13" fmla="*/ 8622 h 196371"/>
                  <a:gd name="connsiteX14" fmla="*/ 185449 w 211515"/>
                  <a:gd name="connsiteY14" fmla="*/ 125527 h 19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515" h="196371">
                    <a:moveTo>
                      <a:pt x="138227" y="34842"/>
                    </a:moveTo>
                    <a:cubicBezTo>
                      <a:pt x="94775" y="34842"/>
                      <a:pt x="55144" y="80550"/>
                      <a:pt x="55144" y="130771"/>
                    </a:cubicBezTo>
                    <a:cubicBezTo>
                      <a:pt x="55144" y="147612"/>
                      <a:pt x="61142" y="161479"/>
                      <a:pt x="80780" y="161479"/>
                    </a:cubicBezTo>
                    <a:cubicBezTo>
                      <a:pt x="107251" y="161479"/>
                      <a:pt x="132583" y="125502"/>
                      <a:pt x="143136" y="80550"/>
                    </a:cubicBezTo>
                    <a:lnTo>
                      <a:pt x="153360" y="37086"/>
                    </a:lnTo>
                    <a:cubicBezTo>
                      <a:pt x="148425" y="35170"/>
                      <a:pt x="143136" y="34842"/>
                      <a:pt x="138227" y="34842"/>
                    </a:cubicBezTo>
                    <a:moveTo>
                      <a:pt x="185449" y="125527"/>
                    </a:moveTo>
                    <a:cubicBezTo>
                      <a:pt x="178667" y="155882"/>
                      <a:pt x="176769" y="177992"/>
                      <a:pt x="176415" y="192237"/>
                    </a:cubicBezTo>
                    <a:lnTo>
                      <a:pt x="123118" y="192237"/>
                    </a:lnTo>
                    <a:cubicBezTo>
                      <a:pt x="123903" y="182858"/>
                      <a:pt x="127294" y="165260"/>
                      <a:pt x="130306" y="148016"/>
                    </a:cubicBezTo>
                    <a:cubicBezTo>
                      <a:pt x="116716" y="172370"/>
                      <a:pt x="94420" y="196371"/>
                      <a:pt x="57396" y="196371"/>
                    </a:cubicBezTo>
                    <a:cubicBezTo>
                      <a:pt x="20372" y="196371"/>
                      <a:pt x="0" y="171261"/>
                      <a:pt x="0" y="136393"/>
                    </a:cubicBezTo>
                    <a:cubicBezTo>
                      <a:pt x="0" y="52087"/>
                      <a:pt x="75921" y="0"/>
                      <a:pt x="148071" y="0"/>
                    </a:cubicBezTo>
                    <a:cubicBezTo>
                      <a:pt x="169987" y="0"/>
                      <a:pt x="198305" y="3731"/>
                      <a:pt x="211516" y="8622"/>
                    </a:cubicBezTo>
                    <a:lnTo>
                      <a:pt x="185449" y="12552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28" name="Dowolny kształt 27">
              <a:extLst>
                <a:ext uri="{FF2B5EF4-FFF2-40B4-BE49-F238E27FC236}">
                  <a16:creationId xmlns:a16="http://schemas.microsoft.com/office/drawing/2014/main" id="{DFE29C6B-F045-7FA7-068B-3CB221CECCB8}"/>
                </a:ext>
              </a:extLst>
            </p:cNvPr>
            <p:cNvSpPr/>
            <p:nvPr/>
          </p:nvSpPr>
          <p:spPr>
            <a:xfrm>
              <a:off x="5162367" y="-1630148"/>
              <a:ext cx="2530" cy="544136"/>
            </a:xfrm>
            <a:custGeom>
              <a:avLst/>
              <a:gdLst>
                <a:gd name="connsiteX0" fmla="*/ 0 w 2530"/>
                <a:gd name="connsiteY0" fmla="*/ 0 h 544136"/>
                <a:gd name="connsiteX1" fmla="*/ 0 w 2530"/>
                <a:gd name="connsiteY1" fmla="*/ 544137 h 54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0" h="544136">
                  <a:moveTo>
                    <a:pt x="0" y="0"/>
                  </a:moveTo>
                  <a:lnTo>
                    <a:pt x="0" y="544137"/>
                  </a:lnTo>
                </a:path>
              </a:pathLst>
            </a:custGeom>
            <a:ln w="14316" cap="rnd">
              <a:solidFill>
                <a:srgbClr val="E6E6E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DB8B26AA-55E4-5AAD-7FD6-64CAC8910221}"/>
              </a:ext>
            </a:extLst>
          </p:cNvPr>
          <p:cNvGrpSpPr/>
          <p:nvPr/>
        </p:nvGrpSpPr>
        <p:grpSpPr>
          <a:xfrm>
            <a:off x="3776560" y="2984535"/>
            <a:ext cx="4441879" cy="888928"/>
            <a:chOff x="4117974" y="-1630148"/>
            <a:chExt cx="2848753" cy="570104"/>
          </a:xfrm>
          <a:solidFill>
            <a:schemeClr val="bg1"/>
          </a:solidFill>
        </p:grpSpPr>
        <p:sp>
          <p:nvSpPr>
            <p:cNvPr id="48" name="Dowolny kształt 47">
              <a:extLst>
                <a:ext uri="{FF2B5EF4-FFF2-40B4-BE49-F238E27FC236}">
                  <a16:creationId xmlns:a16="http://schemas.microsoft.com/office/drawing/2014/main" id="{D3FAE678-525C-D390-53BA-76DBF3B38868}"/>
                </a:ext>
              </a:extLst>
            </p:cNvPr>
            <p:cNvSpPr/>
            <p:nvPr/>
          </p:nvSpPr>
          <p:spPr>
            <a:xfrm>
              <a:off x="5470960" y="-1630148"/>
              <a:ext cx="306593" cy="437618"/>
            </a:xfrm>
            <a:custGeom>
              <a:avLst/>
              <a:gdLst>
                <a:gd name="connsiteX0" fmla="*/ 44186 w 306593"/>
                <a:gd name="connsiteY0" fmla="*/ 393549 h 437618"/>
                <a:gd name="connsiteX1" fmla="*/ 262231 w 306593"/>
                <a:gd name="connsiteY1" fmla="*/ 393549 h 437618"/>
                <a:gd name="connsiteX2" fmla="*/ 262231 w 306593"/>
                <a:gd name="connsiteY2" fmla="*/ 44069 h 437618"/>
                <a:gd name="connsiteX3" fmla="*/ 44186 w 306593"/>
                <a:gd name="connsiteY3" fmla="*/ 44069 h 437618"/>
                <a:gd name="connsiteX4" fmla="*/ 44186 w 306593"/>
                <a:gd name="connsiteY4" fmla="*/ 393549 h 437618"/>
                <a:gd name="connsiteX5" fmla="*/ 0 w 306593"/>
                <a:gd name="connsiteY5" fmla="*/ 0 h 437618"/>
                <a:gd name="connsiteX6" fmla="*/ 306594 w 306593"/>
                <a:gd name="connsiteY6" fmla="*/ 0 h 437618"/>
                <a:gd name="connsiteX7" fmla="*/ 306594 w 306593"/>
                <a:gd name="connsiteY7" fmla="*/ 437619 h 437618"/>
                <a:gd name="connsiteX8" fmla="*/ 0 w 306593"/>
                <a:gd name="connsiteY8" fmla="*/ 437619 h 437618"/>
                <a:gd name="connsiteX9" fmla="*/ 0 w 306593"/>
                <a:gd name="connsiteY9" fmla="*/ 0 h 4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593" h="437618">
                  <a:moveTo>
                    <a:pt x="44186" y="393549"/>
                  </a:moveTo>
                  <a:lnTo>
                    <a:pt x="262231" y="393549"/>
                  </a:lnTo>
                  <a:lnTo>
                    <a:pt x="262231" y="44069"/>
                  </a:lnTo>
                  <a:lnTo>
                    <a:pt x="44186" y="44069"/>
                  </a:lnTo>
                  <a:lnTo>
                    <a:pt x="44186" y="393549"/>
                  </a:lnTo>
                  <a:close/>
                  <a:moveTo>
                    <a:pt x="0" y="0"/>
                  </a:moveTo>
                  <a:lnTo>
                    <a:pt x="306594" y="0"/>
                  </a:lnTo>
                  <a:lnTo>
                    <a:pt x="306594" y="437619"/>
                  </a:lnTo>
                  <a:lnTo>
                    <a:pt x="0" y="4376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49" name="Grafika 9">
              <a:extLst>
                <a:ext uri="{FF2B5EF4-FFF2-40B4-BE49-F238E27FC236}">
                  <a16:creationId xmlns:a16="http://schemas.microsoft.com/office/drawing/2014/main" id="{58A5E868-8293-7110-520B-1D4802F11CAE}"/>
                </a:ext>
              </a:extLst>
            </p:cNvPr>
            <p:cNvGrpSpPr/>
            <p:nvPr/>
          </p:nvGrpSpPr>
          <p:grpSpPr>
            <a:xfrm>
              <a:off x="5865090" y="-1586381"/>
              <a:ext cx="245325" cy="152654"/>
              <a:chOff x="5865090" y="-1586381"/>
              <a:chExt cx="245325" cy="152654"/>
            </a:xfrm>
            <a:grpFill/>
          </p:grpSpPr>
          <p:sp>
            <p:nvSpPr>
              <p:cNvPr id="87" name="Dowolny kształt 86">
                <a:extLst>
                  <a:ext uri="{FF2B5EF4-FFF2-40B4-BE49-F238E27FC236}">
                    <a16:creationId xmlns:a16="http://schemas.microsoft.com/office/drawing/2014/main" id="{F63580B9-B9AB-26F9-8CD2-D7BBDE33EA8D}"/>
                  </a:ext>
                </a:extLst>
              </p:cNvPr>
              <p:cNvSpPr/>
              <p:nvPr/>
            </p:nvSpPr>
            <p:spPr>
              <a:xfrm>
                <a:off x="5865090" y="-1586356"/>
                <a:ext cx="114691" cy="152629"/>
              </a:xfrm>
              <a:custGeom>
                <a:avLst/>
                <a:gdLst>
                  <a:gd name="connsiteX0" fmla="*/ 114691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56 w 114691"/>
                  <a:gd name="connsiteY7" fmla="*/ 0 h 152629"/>
                  <a:gd name="connsiteX8" fmla="*/ 93256 w 114691"/>
                  <a:gd name="connsiteY8" fmla="*/ 108787 h 152629"/>
                  <a:gd name="connsiteX9" fmla="*/ 93686 w 114691"/>
                  <a:gd name="connsiteY9" fmla="*/ 108787 h 152629"/>
                  <a:gd name="connsiteX10" fmla="*/ 93686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91" y="152604"/>
                    </a:moveTo>
                    <a:lnTo>
                      <a:pt x="95635" y="152604"/>
                    </a:lnTo>
                    <a:cubicBezTo>
                      <a:pt x="70682" y="117510"/>
                      <a:pt x="45958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56" y="0"/>
                    </a:lnTo>
                    <a:cubicBezTo>
                      <a:pt x="44009" y="34867"/>
                      <a:pt x="68734" y="69558"/>
                      <a:pt x="93256" y="108787"/>
                    </a:cubicBezTo>
                    <a:lnTo>
                      <a:pt x="93686" y="108787"/>
                    </a:lnTo>
                    <a:lnTo>
                      <a:pt x="93686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Dowolny kształt 87">
                <a:extLst>
                  <a:ext uri="{FF2B5EF4-FFF2-40B4-BE49-F238E27FC236}">
                    <a16:creationId xmlns:a16="http://schemas.microsoft.com/office/drawing/2014/main" id="{9CC75D3A-7D33-632C-7C72-266315148F24}"/>
                  </a:ext>
                </a:extLst>
              </p:cNvPr>
              <p:cNvSpPr/>
              <p:nvPr/>
            </p:nvSpPr>
            <p:spPr>
              <a:xfrm>
                <a:off x="5986766" y="-1586381"/>
                <a:ext cx="123649" cy="152629"/>
              </a:xfrm>
              <a:custGeom>
                <a:avLst/>
                <a:gdLst>
                  <a:gd name="connsiteX0" fmla="*/ 42895 w 123649"/>
                  <a:gd name="connsiteY0" fmla="*/ 92248 h 152629"/>
                  <a:gd name="connsiteX1" fmla="*/ 60635 w 123649"/>
                  <a:gd name="connsiteY1" fmla="*/ 30077 h 152629"/>
                  <a:gd name="connsiteX2" fmla="*/ 61091 w 123649"/>
                  <a:gd name="connsiteY2" fmla="*/ 30077 h 152629"/>
                  <a:gd name="connsiteX3" fmla="*/ 78376 w 123649"/>
                  <a:gd name="connsiteY3" fmla="*/ 92248 h 152629"/>
                  <a:gd name="connsiteX4" fmla="*/ 42921 w 123649"/>
                  <a:gd name="connsiteY4" fmla="*/ 92248 h 152629"/>
                  <a:gd name="connsiteX5" fmla="*/ 52967 w 123649"/>
                  <a:gd name="connsiteY5" fmla="*/ 0 h 152629"/>
                  <a:gd name="connsiteX6" fmla="*/ 0 w 123649"/>
                  <a:gd name="connsiteY6" fmla="*/ 152630 h 152629"/>
                  <a:gd name="connsiteX7" fmla="*/ 22776 w 123649"/>
                  <a:gd name="connsiteY7" fmla="*/ 152630 h 152629"/>
                  <a:gd name="connsiteX8" fmla="*/ 36113 w 123649"/>
                  <a:gd name="connsiteY8" fmla="*/ 110980 h 152629"/>
                  <a:gd name="connsiteX9" fmla="*/ 82323 w 123649"/>
                  <a:gd name="connsiteY9" fmla="*/ 110980 h 152629"/>
                  <a:gd name="connsiteX10" fmla="*/ 94344 w 123649"/>
                  <a:gd name="connsiteY10" fmla="*/ 152630 h 152629"/>
                  <a:gd name="connsiteX11" fmla="*/ 123650 w 123649"/>
                  <a:gd name="connsiteY11" fmla="*/ 152630 h 152629"/>
                  <a:gd name="connsiteX12" fmla="*/ 74858 w 123649"/>
                  <a:gd name="connsiteY12" fmla="*/ 0 h 152629"/>
                  <a:gd name="connsiteX13" fmla="*/ 52967 w 123649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49" h="152629">
                    <a:moveTo>
                      <a:pt x="42895" y="92248"/>
                    </a:moveTo>
                    <a:cubicBezTo>
                      <a:pt x="49020" y="72180"/>
                      <a:pt x="55144" y="53650"/>
                      <a:pt x="60635" y="30077"/>
                    </a:cubicBezTo>
                    <a:lnTo>
                      <a:pt x="61091" y="30077"/>
                    </a:lnTo>
                    <a:cubicBezTo>
                      <a:pt x="67215" y="53650"/>
                      <a:pt x="72707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67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13" y="110980"/>
                    </a:lnTo>
                    <a:lnTo>
                      <a:pt x="82323" y="110980"/>
                    </a:lnTo>
                    <a:lnTo>
                      <a:pt x="94344" y="152630"/>
                    </a:lnTo>
                    <a:lnTo>
                      <a:pt x="123650" y="152630"/>
                    </a:lnTo>
                    <a:lnTo>
                      <a:pt x="74858" y="0"/>
                    </a:lnTo>
                    <a:lnTo>
                      <a:pt x="52967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Dowolny kształt 49">
              <a:extLst>
                <a:ext uri="{FF2B5EF4-FFF2-40B4-BE49-F238E27FC236}">
                  <a16:creationId xmlns:a16="http://schemas.microsoft.com/office/drawing/2014/main" id="{B48A4FE0-C4C8-A353-3590-A580B6E62FAC}"/>
                </a:ext>
              </a:extLst>
            </p:cNvPr>
            <p:cNvSpPr/>
            <p:nvPr/>
          </p:nvSpPr>
          <p:spPr>
            <a:xfrm>
              <a:off x="6094928" y="-1586381"/>
              <a:ext cx="106795" cy="152629"/>
            </a:xfrm>
            <a:custGeom>
              <a:avLst/>
              <a:gdLst>
                <a:gd name="connsiteX0" fmla="*/ 40263 w 106795"/>
                <a:gd name="connsiteY0" fmla="*/ 152630 h 152629"/>
                <a:gd name="connsiteX1" fmla="*/ 40263 w 106795"/>
                <a:gd name="connsiteY1" fmla="*/ 20497 h 152629"/>
                <a:gd name="connsiteX2" fmla="*/ 0 w 106795"/>
                <a:gd name="connsiteY2" fmla="*/ 20497 h 152629"/>
                <a:gd name="connsiteX3" fmla="*/ 0 w 106795"/>
                <a:gd name="connsiteY3" fmla="*/ 0 h 152629"/>
                <a:gd name="connsiteX4" fmla="*/ 106795 w 106795"/>
                <a:gd name="connsiteY4" fmla="*/ 0 h 152629"/>
                <a:gd name="connsiteX5" fmla="*/ 106795 w 106795"/>
                <a:gd name="connsiteY5" fmla="*/ 20497 h 152629"/>
                <a:gd name="connsiteX6" fmla="*/ 66507 w 106795"/>
                <a:gd name="connsiteY6" fmla="*/ 20497 h 152629"/>
                <a:gd name="connsiteX7" fmla="*/ 66507 w 106795"/>
                <a:gd name="connsiteY7" fmla="*/ 152630 h 152629"/>
                <a:gd name="connsiteX8" fmla="*/ 40263 w 106795"/>
                <a:gd name="connsiteY8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95" h="152629">
                  <a:moveTo>
                    <a:pt x="40263" y="152630"/>
                  </a:moveTo>
                  <a:lnTo>
                    <a:pt x="40263" y="20497"/>
                  </a:lnTo>
                  <a:lnTo>
                    <a:pt x="0" y="20497"/>
                  </a:lnTo>
                  <a:lnTo>
                    <a:pt x="0" y="0"/>
                  </a:lnTo>
                  <a:lnTo>
                    <a:pt x="106795" y="0"/>
                  </a:lnTo>
                  <a:lnTo>
                    <a:pt x="106795" y="20497"/>
                  </a:lnTo>
                  <a:lnTo>
                    <a:pt x="66507" y="20497"/>
                  </a:lnTo>
                  <a:lnTo>
                    <a:pt x="66507" y="152630"/>
                  </a:lnTo>
                  <a:lnTo>
                    <a:pt x="40263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1" name="Dowolny kształt 50">
              <a:extLst>
                <a:ext uri="{FF2B5EF4-FFF2-40B4-BE49-F238E27FC236}">
                  <a16:creationId xmlns:a16="http://schemas.microsoft.com/office/drawing/2014/main" id="{EDF58883-E5D2-2949-49F2-B5B8865D9465}"/>
                </a:ext>
              </a:extLst>
            </p:cNvPr>
            <p:cNvSpPr/>
            <p:nvPr/>
          </p:nvSpPr>
          <p:spPr>
            <a:xfrm>
              <a:off x="6210252" y="-1586381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52" name="Grafika 9">
              <a:extLst>
                <a:ext uri="{FF2B5EF4-FFF2-40B4-BE49-F238E27FC236}">
                  <a16:creationId xmlns:a16="http://schemas.microsoft.com/office/drawing/2014/main" id="{D3245BB0-E0DF-F65C-E639-67AAB6577185}"/>
                </a:ext>
              </a:extLst>
            </p:cNvPr>
            <p:cNvGrpSpPr/>
            <p:nvPr/>
          </p:nvGrpSpPr>
          <p:grpSpPr>
            <a:xfrm>
              <a:off x="6252261" y="-1588978"/>
              <a:ext cx="391372" cy="157848"/>
              <a:chOff x="6252261" y="-1588978"/>
              <a:chExt cx="391372" cy="157848"/>
            </a:xfrm>
            <a:grpFill/>
          </p:grpSpPr>
          <p:sp>
            <p:nvSpPr>
              <p:cNvPr id="84" name="Dowolny kształt 83">
                <a:extLst>
                  <a:ext uri="{FF2B5EF4-FFF2-40B4-BE49-F238E27FC236}">
                    <a16:creationId xmlns:a16="http://schemas.microsoft.com/office/drawing/2014/main" id="{00248A70-B3A1-21D4-024C-7961623F3404}"/>
                  </a:ext>
                </a:extLst>
              </p:cNvPr>
              <p:cNvSpPr/>
              <p:nvPr/>
            </p:nvSpPr>
            <p:spPr>
              <a:xfrm>
                <a:off x="6252261" y="-1588978"/>
                <a:ext cx="130027" cy="157848"/>
              </a:xfrm>
              <a:custGeom>
                <a:avLst/>
                <a:gdLst>
                  <a:gd name="connsiteX0" fmla="*/ 65014 w 130027"/>
                  <a:gd name="connsiteY0" fmla="*/ 136066 h 157848"/>
                  <a:gd name="connsiteX1" fmla="*/ 28040 w 130027"/>
                  <a:gd name="connsiteY1" fmla="*/ 76769 h 157848"/>
                  <a:gd name="connsiteX2" fmla="*/ 65014 w 130027"/>
                  <a:gd name="connsiteY2" fmla="*/ 21833 h 157848"/>
                  <a:gd name="connsiteX3" fmla="*/ 102012 w 130027"/>
                  <a:gd name="connsiteY3" fmla="*/ 76769 h 157848"/>
                  <a:gd name="connsiteX4" fmla="*/ 65014 w 130027"/>
                  <a:gd name="connsiteY4" fmla="*/ 136066 h 157848"/>
                  <a:gd name="connsiteX5" fmla="*/ 65014 w 130027"/>
                  <a:gd name="connsiteY5" fmla="*/ 157848 h 157848"/>
                  <a:gd name="connsiteX6" fmla="*/ 130027 w 130027"/>
                  <a:gd name="connsiteY6" fmla="*/ 76743 h 157848"/>
                  <a:gd name="connsiteX7" fmla="*/ 65014 w 130027"/>
                  <a:gd name="connsiteY7" fmla="*/ 0 h 157848"/>
                  <a:gd name="connsiteX8" fmla="*/ 0 w 130027"/>
                  <a:gd name="connsiteY8" fmla="*/ 76743 h 157848"/>
                  <a:gd name="connsiteX9" fmla="*/ 65014 w 130027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027" h="157848">
                    <a:moveTo>
                      <a:pt x="65014" y="136066"/>
                    </a:moveTo>
                    <a:cubicBezTo>
                      <a:pt x="37657" y="136066"/>
                      <a:pt x="28040" y="105963"/>
                      <a:pt x="28040" y="76769"/>
                    </a:cubicBezTo>
                    <a:cubicBezTo>
                      <a:pt x="28040" y="47574"/>
                      <a:pt x="38998" y="21833"/>
                      <a:pt x="65014" y="21833"/>
                    </a:cubicBezTo>
                    <a:cubicBezTo>
                      <a:pt x="91029" y="21833"/>
                      <a:pt x="102012" y="48658"/>
                      <a:pt x="102012" y="76769"/>
                    </a:cubicBezTo>
                    <a:cubicBezTo>
                      <a:pt x="102012" y="104879"/>
                      <a:pt x="92396" y="136066"/>
                      <a:pt x="65014" y="136066"/>
                    </a:cubicBezTo>
                    <a:moveTo>
                      <a:pt x="65014" y="157848"/>
                    </a:moveTo>
                    <a:cubicBezTo>
                      <a:pt x="105075" y="157848"/>
                      <a:pt x="130027" y="122325"/>
                      <a:pt x="130027" y="76743"/>
                    </a:cubicBezTo>
                    <a:cubicBezTo>
                      <a:pt x="130027" y="33985"/>
                      <a:pt x="102443" y="0"/>
                      <a:pt x="65014" y="0"/>
                    </a:cubicBezTo>
                    <a:cubicBezTo>
                      <a:pt x="27585" y="0"/>
                      <a:pt x="0" y="33985"/>
                      <a:pt x="0" y="76743"/>
                    </a:cubicBezTo>
                    <a:cubicBezTo>
                      <a:pt x="0" y="122325"/>
                      <a:pt x="24953" y="157848"/>
                      <a:pt x="65014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Dowolny kształt 84">
                <a:extLst>
                  <a:ext uri="{FF2B5EF4-FFF2-40B4-BE49-F238E27FC236}">
                    <a16:creationId xmlns:a16="http://schemas.microsoft.com/office/drawing/2014/main" id="{63E16176-DB6A-592A-9885-7E2C7473B473}"/>
                  </a:ext>
                </a:extLst>
              </p:cNvPr>
              <p:cNvSpPr/>
              <p:nvPr/>
            </p:nvSpPr>
            <p:spPr>
              <a:xfrm>
                <a:off x="6398283" y="-1586356"/>
                <a:ext cx="114691" cy="152629"/>
              </a:xfrm>
              <a:custGeom>
                <a:avLst/>
                <a:gdLst>
                  <a:gd name="connsiteX0" fmla="*/ 114666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31 w 114691"/>
                  <a:gd name="connsiteY7" fmla="*/ 0 h 152629"/>
                  <a:gd name="connsiteX8" fmla="*/ 93256 w 114691"/>
                  <a:gd name="connsiteY8" fmla="*/ 108787 h 152629"/>
                  <a:gd name="connsiteX9" fmla="*/ 93712 w 114691"/>
                  <a:gd name="connsiteY9" fmla="*/ 108787 h 152629"/>
                  <a:gd name="connsiteX10" fmla="*/ 93712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66" y="152604"/>
                    </a:moveTo>
                    <a:lnTo>
                      <a:pt x="95635" y="152604"/>
                    </a:lnTo>
                    <a:cubicBezTo>
                      <a:pt x="70682" y="117510"/>
                      <a:pt x="45957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31" y="0"/>
                    </a:lnTo>
                    <a:cubicBezTo>
                      <a:pt x="43984" y="34867"/>
                      <a:pt x="68734" y="69558"/>
                      <a:pt x="93256" y="108787"/>
                    </a:cubicBezTo>
                    <a:lnTo>
                      <a:pt x="93712" y="108787"/>
                    </a:lnTo>
                    <a:lnTo>
                      <a:pt x="93712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Dowolny kształt 85">
                <a:extLst>
                  <a:ext uri="{FF2B5EF4-FFF2-40B4-BE49-F238E27FC236}">
                    <a16:creationId xmlns:a16="http://schemas.microsoft.com/office/drawing/2014/main" id="{608C5918-2697-7E9A-479A-5D427902403D}"/>
                  </a:ext>
                </a:extLst>
              </p:cNvPr>
              <p:cNvSpPr/>
              <p:nvPr/>
            </p:nvSpPr>
            <p:spPr>
              <a:xfrm>
                <a:off x="6519933" y="-1586381"/>
                <a:ext cx="123700" cy="152629"/>
              </a:xfrm>
              <a:custGeom>
                <a:avLst/>
                <a:gdLst>
                  <a:gd name="connsiteX0" fmla="*/ 42921 w 123700"/>
                  <a:gd name="connsiteY0" fmla="*/ 92248 h 152629"/>
                  <a:gd name="connsiteX1" fmla="*/ 60661 w 123700"/>
                  <a:gd name="connsiteY1" fmla="*/ 30077 h 152629"/>
                  <a:gd name="connsiteX2" fmla="*/ 61066 w 123700"/>
                  <a:gd name="connsiteY2" fmla="*/ 30077 h 152629"/>
                  <a:gd name="connsiteX3" fmla="*/ 78376 w 123700"/>
                  <a:gd name="connsiteY3" fmla="*/ 92248 h 152629"/>
                  <a:gd name="connsiteX4" fmla="*/ 42921 w 123700"/>
                  <a:gd name="connsiteY4" fmla="*/ 92248 h 152629"/>
                  <a:gd name="connsiteX5" fmla="*/ 52993 w 123700"/>
                  <a:gd name="connsiteY5" fmla="*/ 0 h 152629"/>
                  <a:gd name="connsiteX6" fmla="*/ 0 w 123700"/>
                  <a:gd name="connsiteY6" fmla="*/ 152630 h 152629"/>
                  <a:gd name="connsiteX7" fmla="*/ 22776 w 123700"/>
                  <a:gd name="connsiteY7" fmla="*/ 152630 h 152629"/>
                  <a:gd name="connsiteX8" fmla="*/ 36138 w 123700"/>
                  <a:gd name="connsiteY8" fmla="*/ 110980 h 152629"/>
                  <a:gd name="connsiteX9" fmla="*/ 82323 w 123700"/>
                  <a:gd name="connsiteY9" fmla="*/ 110980 h 152629"/>
                  <a:gd name="connsiteX10" fmla="*/ 94370 w 123700"/>
                  <a:gd name="connsiteY10" fmla="*/ 152630 h 152629"/>
                  <a:gd name="connsiteX11" fmla="*/ 123700 w 123700"/>
                  <a:gd name="connsiteY11" fmla="*/ 152630 h 152629"/>
                  <a:gd name="connsiteX12" fmla="*/ 74883 w 123700"/>
                  <a:gd name="connsiteY12" fmla="*/ 0 h 152629"/>
                  <a:gd name="connsiteX13" fmla="*/ 53018 w 123700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700" h="152629">
                    <a:moveTo>
                      <a:pt x="42921" y="92248"/>
                    </a:moveTo>
                    <a:cubicBezTo>
                      <a:pt x="49045" y="72180"/>
                      <a:pt x="55169" y="53650"/>
                      <a:pt x="60661" y="30077"/>
                    </a:cubicBezTo>
                    <a:lnTo>
                      <a:pt x="61066" y="30077"/>
                    </a:lnTo>
                    <a:cubicBezTo>
                      <a:pt x="67241" y="53650"/>
                      <a:pt x="72682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93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38" y="110980"/>
                    </a:lnTo>
                    <a:lnTo>
                      <a:pt x="82323" y="110980"/>
                    </a:lnTo>
                    <a:lnTo>
                      <a:pt x="94370" y="152630"/>
                    </a:lnTo>
                    <a:lnTo>
                      <a:pt x="123700" y="152630"/>
                    </a:lnTo>
                    <a:lnTo>
                      <a:pt x="74883" y="0"/>
                    </a:lnTo>
                    <a:lnTo>
                      <a:pt x="53018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Dowolny kształt 52">
              <a:extLst>
                <a:ext uri="{FF2B5EF4-FFF2-40B4-BE49-F238E27FC236}">
                  <a16:creationId xmlns:a16="http://schemas.microsoft.com/office/drawing/2014/main" id="{5D9246E1-61C8-F421-0159-41B6C364BC10}"/>
                </a:ext>
              </a:extLst>
            </p:cNvPr>
            <p:cNvSpPr/>
            <p:nvPr/>
          </p:nvSpPr>
          <p:spPr>
            <a:xfrm>
              <a:off x="6651276" y="-1586381"/>
              <a:ext cx="77919" cy="152629"/>
            </a:xfrm>
            <a:custGeom>
              <a:avLst/>
              <a:gdLst>
                <a:gd name="connsiteX0" fmla="*/ 0 w 77919"/>
                <a:gd name="connsiteY0" fmla="*/ 152630 h 152629"/>
                <a:gd name="connsiteX1" fmla="*/ 0 w 77919"/>
                <a:gd name="connsiteY1" fmla="*/ 0 h 152629"/>
                <a:gd name="connsiteX2" fmla="*/ 26066 w 77919"/>
                <a:gd name="connsiteY2" fmla="*/ 0 h 152629"/>
                <a:gd name="connsiteX3" fmla="*/ 26066 w 77919"/>
                <a:gd name="connsiteY3" fmla="*/ 132133 h 152629"/>
                <a:gd name="connsiteX4" fmla="*/ 77920 w 77919"/>
                <a:gd name="connsiteY4" fmla="*/ 132133 h 152629"/>
                <a:gd name="connsiteX5" fmla="*/ 77920 w 77919"/>
                <a:gd name="connsiteY5" fmla="*/ 152630 h 152629"/>
                <a:gd name="connsiteX6" fmla="*/ 0 w 77919"/>
                <a:gd name="connsiteY6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19" h="152629">
                  <a:moveTo>
                    <a:pt x="0" y="152630"/>
                  </a:moveTo>
                  <a:lnTo>
                    <a:pt x="0" y="0"/>
                  </a:lnTo>
                  <a:lnTo>
                    <a:pt x="26066" y="0"/>
                  </a:lnTo>
                  <a:lnTo>
                    <a:pt x="26066" y="132133"/>
                  </a:lnTo>
                  <a:lnTo>
                    <a:pt x="77920" y="132133"/>
                  </a:lnTo>
                  <a:lnTo>
                    <a:pt x="77920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4" name="Dowolny kształt 53">
              <a:extLst>
                <a:ext uri="{FF2B5EF4-FFF2-40B4-BE49-F238E27FC236}">
                  <a16:creationId xmlns:a16="http://schemas.microsoft.com/office/drawing/2014/main" id="{7D005037-EA31-1296-48DF-4167D8A844C2}"/>
                </a:ext>
              </a:extLst>
            </p:cNvPr>
            <p:cNvSpPr/>
            <p:nvPr/>
          </p:nvSpPr>
          <p:spPr>
            <a:xfrm>
              <a:off x="5846540" y="-1391522"/>
              <a:ext cx="117070" cy="157848"/>
            </a:xfrm>
            <a:custGeom>
              <a:avLst/>
              <a:gdLst>
                <a:gd name="connsiteX0" fmla="*/ 117070 w 117070"/>
                <a:gd name="connsiteY0" fmla="*/ 85466 h 157848"/>
                <a:gd name="connsiteX1" fmla="*/ 117070 w 117070"/>
                <a:gd name="connsiteY1" fmla="*/ 148470 h 157848"/>
                <a:gd name="connsiteX2" fmla="*/ 73517 w 117070"/>
                <a:gd name="connsiteY2" fmla="*/ 157848 h 157848"/>
                <a:gd name="connsiteX3" fmla="*/ 0 w 117070"/>
                <a:gd name="connsiteY3" fmla="*/ 78054 h 157848"/>
                <a:gd name="connsiteX4" fmla="*/ 74403 w 117070"/>
                <a:gd name="connsiteY4" fmla="*/ 0 h 157848"/>
                <a:gd name="connsiteX5" fmla="*/ 111604 w 117070"/>
                <a:gd name="connsiteY5" fmla="*/ 11774 h 157848"/>
                <a:gd name="connsiteX6" fmla="*/ 103050 w 117070"/>
                <a:gd name="connsiteY6" fmla="*/ 29901 h 157848"/>
                <a:gd name="connsiteX7" fmla="*/ 75035 w 117070"/>
                <a:gd name="connsiteY7" fmla="*/ 21833 h 157848"/>
                <a:gd name="connsiteX8" fmla="*/ 27964 w 117070"/>
                <a:gd name="connsiteY8" fmla="*/ 78508 h 157848"/>
                <a:gd name="connsiteX9" fmla="*/ 72429 w 117070"/>
                <a:gd name="connsiteY9" fmla="*/ 136091 h 157848"/>
                <a:gd name="connsiteX10" fmla="*/ 90801 w 117070"/>
                <a:gd name="connsiteY10" fmla="*/ 132360 h 157848"/>
                <a:gd name="connsiteX11" fmla="*/ 90801 w 117070"/>
                <a:gd name="connsiteY11" fmla="*/ 85492 h 157848"/>
                <a:gd name="connsiteX12" fmla="*/ 117070 w 117070"/>
                <a:gd name="connsiteY12" fmla="*/ 85492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070" h="157848">
                  <a:moveTo>
                    <a:pt x="117070" y="85466"/>
                  </a:moveTo>
                  <a:lnTo>
                    <a:pt x="117070" y="148470"/>
                  </a:lnTo>
                  <a:cubicBezTo>
                    <a:pt x="103050" y="153915"/>
                    <a:pt x="88423" y="157848"/>
                    <a:pt x="73517" y="157848"/>
                  </a:cubicBezTo>
                  <a:cubicBezTo>
                    <a:pt x="28445" y="157848"/>
                    <a:pt x="0" y="122981"/>
                    <a:pt x="0" y="78054"/>
                  </a:cubicBezTo>
                  <a:cubicBezTo>
                    <a:pt x="0" y="36430"/>
                    <a:pt x="28445" y="0"/>
                    <a:pt x="74403" y="0"/>
                  </a:cubicBezTo>
                  <a:cubicBezTo>
                    <a:pt x="88625" y="0"/>
                    <a:pt x="102848" y="5244"/>
                    <a:pt x="111604" y="11774"/>
                  </a:cubicBezTo>
                  <a:lnTo>
                    <a:pt x="103050" y="29901"/>
                  </a:lnTo>
                  <a:cubicBezTo>
                    <a:pt x="96065" y="25539"/>
                    <a:pt x="85107" y="21833"/>
                    <a:pt x="75035" y="21833"/>
                  </a:cubicBezTo>
                  <a:cubicBezTo>
                    <a:pt x="47020" y="21833"/>
                    <a:pt x="27964" y="43843"/>
                    <a:pt x="27964" y="78508"/>
                  </a:cubicBezTo>
                  <a:cubicBezTo>
                    <a:pt x="27964" y="113174"/>
                    <a:pt x="49855" y="136091"/>
                    <a:pt x="72429" y="136091"/>
                  </a:cubicBezTo>
                  <a:cubicBezTo>
                    <a:pt x="79413" y="136091"/>
                    <a:pt x="85335" y="135183"/>
                    <a:pt x="90801" y="132360"/>
                  </a:cubicBezTo>
                  <a:lnTo>
                    <a:pt x="90801" y="85492"/>
                  </a:lnTo>
                  <a:lnTo>
                    <a:pt x="117070" y="85492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5" name="Dowolny kształt 54">
              <a:extLst>
                <a:ext uri="{FF2B5EF4-FFF2-40B4-BE49-F238E27FC236}">
                  <a16:creationId xmlns:a16="http://schemas.microsoft.com/office/drawing/2014/main" id="{5B185528-6064-2E98-9ACE-A07D7F077C68}"/>
                </a:ext>
              </a:extLst>
            </p:cNvPr>
            <p:cNvSpPr/>
            <p:nvPr/>
          </p:nvSpPr>
          <p:spPr>
            <a:xfrm>
              <a:off x="5987475" y="-1388900"/>
              <a:ext cx="77920" cy="152604"/>
            </a:xfrm>
            <a:custGeom>
              <a:avLst/>
              <a:gdLst>
                <a:gd name="connsiteX0" fmla="*/ 0 w 77920"/>
                <a:gd name="connsiteY0" fmla="*/ 152604 h 152604"/>
                <a:gd name="connsiteX1" fmla="*/ 0 w 77920"/>
                <a:gd name="connsiteY1" fmla="*/ 0 h 152604"/>
                <a:gd name="connsiteX2" fmla="*/ 70050 w 77920"/>
                <a:gd name="connsiteY2" fmla="*/ 0 h 152604"/>
                <a:gd name="connsiteX3" fmla="*/ 70050 w 77920"/>
                <a:gd name="connsiteY3" fmla="*/ 20497 h 152604"/>
                <a:gd name="connsiteX4" fmla="*/ 26243 w 77920"/>
                <a:gd name="connsiteY4" fmla="*/ 20497 h 152604"/>
                <a:gd name="connsiteX5" fmla="*/ 26243 w 77920"/>
                <a:gd name="connsiteY5" fmla="*/ 62373 h 152604"/>
                <a:gd name="connsiteX6" fmla="*/ 69164 w 77920"/>
                <a:gd name="connsiteY6" fmla="*/ 62373 h 152604"/>
                <a:gd name="connsiteX7" fmla="*/ 69164 w 77920"/>
                <a:gd name="connsiteY7" fmla="*/ 82845 h 152604"/>
                <a:gd name="connsiteX8" fmla="*/ 26243 w 77920"/>
                <a:gd name="connsiteY8" fmla="*/ 82845 h 152604"/>
                <a:gd name="connsiteX9" fmla="*/ 26243 w 77920"/>
                <a:gd name="connsiteY9" fmla="*/ 132108 h 152604"/>
                <a:gd name="connsiteX10" fmla="*/ 77920 w 77920"/>
                <a:gd name="connsiteY10" fmla="*/ 132108 h 152604"/>
                <a:gd name="connsiteX11" fmla="*/ 77920 w 77920"/>
                <a:gd name="connsiteY11" fmla="*/ 152604 h 152604"/>
                <a:gd name="connsiteX12" fmla="*/ 0 w 77920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920" h="152604">
                  <a:moveTo>
                    <a:pt x="0" y="152604"/>
                  </a:moveTo>
                  <a:lnTo>
                    <a:pt x="0" y="0"/>
                  </a:lnTo>
                  <a:lnTo>
                    <a:pt x="70050" y="0"/>
                  </a:lnTo>
                  <a:lnTo>
                    <a:pt x="70050" y="20497"/>
                  </a:lnTo>
                  <a:lnTo>
                    <a:pt x="26243" y="20497"/>
                  </a:lnTo>
                  <a:lnTo>
                    <a:pt x="26243" y="62373"/>
                  </a:lnTo>
                  <a:lnTo>
                    <a:pt x="69164" y="62373"/>
                  </a:lnTo>
                  <a:lnTo>
                    <a:pt x="69164" y="82845"/>
                  </a:lnTo>
                  <a:lnTo>
                    <a:pt x="26243" y="82845"/>
                  </a:lnTo>
                  <a:lnTo>
                    <a:pt x="26243" y="132108"/>
                  </a:lnTo>
                  <a:lnTo>
                    <a:pt x="77920" y="132108"/>
                  </a:lnTo>
                  <a:lnTo>
                    <a:pt x="77920" y="152604"/>
                  </a:lnTo>
                  <a:lnTo>
                    <a:pt x="0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56" name="Grafika 9">
              <a:extLst>
                <a:ext uri="{FF2B5EF4-FFF2-40B4-BE49-F238E27FC236}">
                  <a16:creationId xmlns:a16="http://schemas.microsoft.com/office/drawing/2014/main" id="{27B4F135-E907-CFED-2E51-216907041E5A}"/>
                </a:ext>
              </a:extLst>
            </p:cNvPr>
            <p:cNvGrpSpPr/>
            <p:nvPr/>
          </p:nvGrpSpPr>
          <p:grpSpPr>
            <a:xfrm>
              <a:off x="6073518" y="-1391522"/>
              <a:ext cx="593802" cy="157848"/>
              <a:chOff x="6073518" y="-1391522"/>
              <a:chExt cx="593802" cy="157848"/>
            </a:xfrm>
            <a:grpFill/>
          </p:grpSpPr>
          <p:sp>
            <p:nvSpPr>
              <p:cNvPr id="79" name="Dowolny kształt 78">
                <a:extLst>
                  <a:ext uri="{FF2B5EF4-FFF2-40B4-BE49-F238E27FC236}">
                    <a16:creationId xmlns:a16="http://schemas.microsoft.com/office/drawing/2014/main" id="{BA3FE882-56C0-4DC2-9AD3-261B50DA2598}"/>
                  </a:ext>
                </a:extLst>
              </p:cNvPr>
              <p:cNvSpPr/>
              <p:nvPr/>
            </p:nvSpPr>
            <p:spPr>
              <a:xfrm>
                <a:off x="6073518" y="-1391522"/>
                <a:ext cx="129976" cy="157848"/>
              </a:xfrm>
              <a:custGeom>
                <a:avLst/>
                <a:gdLst>
                  <a:gd name="connsiteX0" fmla="*/ 64988 w 129976"/>
                  <a:gd name="connsiteY0" fmla="*/ 136066 h 157848"/>
                  <a:gd name="connsiteX1" fmla="*/ 28015 w 129976"/>
                  <a:gd name="connsiteY1" fmla="*/ 76743 h 157848"/>
                  <a:gd name="connsiteX2" fmla="*/ 64988 w 129976"/>
                  <a:gd name="connsiteY2" fmla="*/ 21808 h 157848"/>
                  <a:gd name="connsiteX3" fmla="*/ 101962 w 129976"/>
                  <a:gd name="connsiteY3" fmla="*/ 76743 h 157848"/>
                  <a:gd name="connsiteX4" fmla="*/ 64988 w 129976"/>
                  <a:gd name="connsiteY4" fmla="*/ 136066 h 157848"/>
                  <a:gd name="connsiteX5" fmla="*/ 64988 w 129976"/>
                  <a:gd name="connsiteY5" fmla="*/ 157848 h 157848"/>
                  <a:gd name="connsiteX6" fmla="*/ 129977 w 129976"/>
                  <a:gd name="connsiteY6" fmla="*/ 76743 h 157848"/>
                  <a:gd name="connsiteX7" fmla="*/ 64988 w 129976"/>
                  <a:gd name="connsiteY7" fmla="*/ 0 h 157848"/>
                  <a:gd name="connsiteX8" fmla="*/ 0 w 129976"/>
                  <a:gd name="connsiteY8" fmla="*/ 76743 h 157848"/>
                  <a:gd name="connsiteX9" fmla="*/ 64988 w 129976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976" h="157848">
                    <a:moveTo>
                      <a:pt x="64988" y="136066"/>
                    </a:moveTo>
                    <a:cubicBezTo>
                      <a:pt x="37631" y="136066"/>
                      <a:pt x="28015" y="105963"/>
                      <a:pt x="28015" y="76743"/>
                    </a:cubicBezTo>
                    <a:cubicBezTo>
                      <a:pt x="28015" y="47523"/>
                      <a:pt x="38947" y="21808"/>
                      <a:pt x="64988" y="21808"/>
                    </a:cubicBezTo>
                    <a:cubicBezTo>
                      <a:pt x="91029" y="21808"/>
                      <a:pt x="101962" y="48633"/>
                      <a:pt x="101962" y="76743"/>
                    </a:cubicBezTo>
                    <a:cubicBezTo>
                      <a:pt x="101962" y="104854"/>
                      <a:pt x="92320" y="136066"/>
                      <a:pt x="64988" y="136066"/>
                    </a:cubicBezTo>
                    <a:moveTo>
                      <a:pt x="64988" y="157848"/>
                    </a:moveTo>
                    <a:cubicBezTo>
                      <a:pt x="105049" y="157848"/>
                      <a:pt x="129977" y="122325"/>
                      <a:pt x="129977" y="76743"/>
                    </a:cubicBezTo>
                    <a:cubicBezTo>
                      <a:pt x="129977" y="34035"/>
                      <a:pt x="102392" y="0"/>
                      <a:pt x="64988" y="0"/>
                    </a:cubicBezTo>
                    <a:cubicBezTo>
                      <a:pt x="27585" y="0"/>
                      <a:pt x="0" y="34035"/>
                      <a:pt x="0" y="76743"/>
                    </a:cubicBezTo>
                    <a:cubicBezTo>
                      <a:pt x="0" y="122325"/>
                      <a:pt x="24953" y="157848"/>
                      <a:pt x="64988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Dowolny kształt 79">
                <a:extLst>
                  <a:ext uri="{FF2B5EF4-FFF2-40B4-BE49-F238E27FC236}">
                    <a16:creationId xmlns:a16="http://schemas.microsoft.com/office/drawing/2014/main" id="{94594DB5-18A7-21A6-F312-08D0C0E7C8A6}"/>
                  </a:ext>
                </a:extLst>
              </p:cNvPr>
              <p:cNvSpPr/>
              <p:nvPr/>
            </p:nvSpPr>
            <p:spPr>
              <a:xfrm>
                <a:off x="6212479" y="-1391522"/>
                <a:ext cx="117095" cy="157848"/>
              </a:xfrm>
              <a:custGeom>
                <a:avLst/>
                <a:gdLst>
                  <a:gd name="connsiteX0" fmla="*/ 117095 w 117095"/>
                  <a:gd name="connsiteY0" fmla="*/ 85466 h 157848"/>
                  <a:gd name="connsiteX1" fmla="*/ 117095 w 117095"/>
                  <a:gd name="connsiteY1" fmla="*/ 148470 h 157848"/>
                  <a:gd name="connsiteX2" fmla="*/ 73542 w 117095"/>
                  <a:gd name="connsiteY2" fmla="*/ 157848 h 157848"/>
                  <a:gd name="connsiteX3" fmla="*/ 0 w 117095"/>
                  <a:gd name="connsiteY3" fmla="*/ 78054 h 157848"/>
                  <a:gd name="connsiteX4" fmla="*/ 74402 w 117095"/>
                  <a:gd name="connsiteY4" fmla="*/ 0 h 157848"/>
                  <a:gd name="connsiteX5" fmla="*/ 111604 w 117095"/>
                  <a:gd name="connsiteY5" fmla="*/ 11774 h 157848"/>
                  <a:gd name="connsiteX6" fmla="*/ 103075 w 117095"/>
                  <a:gd name="connsiteY6" fmla="*/ 29901 h 157848"/>
                  <a:gd name="connsiteX7" fmla="*/ 75060 w 117095"/>
                  <a:gd name="connsiteY7" fmla="*/ 21833 h 157848"/>
                  <a:gd name="connsiteX8" fmla="*/ 27989 w 117095"/>
                  <a:gd name="connsiteY8" fmla="*/ 78508 h 157848"/>
                  <a:gd name="connsiteX9" fmla="*/ 72403 w 117095"/>
                  <a:gd name="connsiteY9" fmla="*/ 136091 h 157848"/>
                  <a:gd name="connsiteX10" fmla="*/ 90801 w 117095"/>
                  <a:gd name="connsiteY10" fmla="*/ 132360 h 157848"/>
                  <a:gd name="connsiteX11" fmla="*/ 90801 w 117095"/>
                  <a:gd name="connsiteY11" fmla="*/ 85492 h 157848"/>
                  <a:gd name="connsiteX12" fmla="*/ 117070 w 117095"/>
                  <a:gd name="connsiteY12" fmla="*/ 85492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095" h="157848">
                    <a:moveTo>
                      <a:pt x="117095" y="85466"/>
                    </a:moveTo>
                    <a:lnTo>
                      <a:pt x="117095" y="148470"/>
                    </a:lnTo>
                    <a:cubicBezTo>
                      <a:pt x="103101" y="153915"/>
                      <a:pt x="88423" y="157848"/>
                      <a:pt x="73542" y="157848"/>
                    </a:cubicBezTo>
                    <a:cubicBezTo>
                      <a:pt x="28445" y="157848"/>
                      <a:pt x="0" y="122981"/>
                      <a:pt x="0" y="78054"/>
                    </a:cubicBezTo>
                    <a:cubicBezTo>
                      <a:pt x="0" y="36430"/>
                      <a:pt x="28445" y="0"/>
                      <a:pt x="74402" y="0"/>
                    </a:cubicBezTo>
                    <a:cubicBezTo>
                      <a:pt x="88625" y="0"/>
                      <a:pt x="102848" y="5244"/>
                      <a:pt x="111604" y="11774"/>
                    </a:cubicBezTo>
                    <a:lnTo>
                      <a:pt x="103075" y="29901"/>
                    </a:lnTo>
                    <a:cubicBezTo>
                      <a:pt x="96040" y="25539"/>
                      <a:pt x="85107" y="21833"/>
                      <a:pt x="75060" y="21833"/>
                    </a:cubicBezTo>
                    <a:cubicBezTo>
                      <a:pt x="47046" y="21833"/>
                      <a:pt x="27989" y="43843"/>
                      <a:pt x="27989" y="78508"/>
                    </a:cubicBezTo>
                    <a:cubicBezTo>
                      <a:pt x="27989" y="113174"/>
                      <a:pt x="49880" y="136091"/>
                      <a:pt x="72403" y="136091"/>
                    </a:cubicBezTo>
                    <a:cubicBezTo>
                      <a:pt x="79439" y="136091"/>
                      <a:pt x="85360" y="135183"/>
                      <a:pt x="90801" y="132360"/>
                    </a:cubicBezTo>
                    <a:lnTo>
                      <a:pt x="90801" y="85492"/>
                    </a:lnTo>
                    <a:lnTo>
                      <a:pt x="117070" y="85492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Dowolny kształt 80">
                <a:extLst>
                  <a:ext uri="{FF2B5EF4-FFF2-40B4-BE49-F238E27FC236}">
                    <a16:creationId xmlns:a16="http://schemas.microsoft.com/office/drawing/2014/main" id="{7769FEF2-CE96-1FF1-32A5-D6D6AD7702EE}"/>
                  </a:ext>
                </a:extLst>
              </p:cNvPr>
              <p:cNvSpPr/>
              <p:nvPr/>
            </p:nvSpPr>
            <p:spPr>
              <a:xfrm>
                <a:off x="6353641" y="-1388900"/>
                <a:ext cx="92800" cy="152604"/>
              </a:xfrm>
              <a:custGeom>
                <a:avLst/>
                <a:gdLst>
                  <a:gd name="connsiteX0" fmla="*/ 26269 w 92800"/>
                  <a:gd name="connsiteY0" fmla="*/ 20497 h 152604"/>
                  <a:gd name="connsiteX1" fmla="*/ 37885 w 92800"/>
                  <a:gd name="connsiteY1" fmla="*/ 20497 h 152604"/>
                  <a:gd name="connsiteX2" fmla="*/ 62179 w 92800"/>
                  <a:gd name="connsiteY2" fmla="*/ 45128 h 152604"/>
                  <a:gd name="connsiteX3" fmla="*/ 37227 w 92800"/>
                  <a:gd name="connsiteY3" fmla="*/ 75407 h 152604"/>
                  <a:gd name="connsiteX4" fmla="*/ 26269 w 92800"/>
                  <a:gd name="connsiteY4" fmla="*/ 76088 h 152604"/>
                  <a:gd name="connsiteX5" fmla="*/ 26269 w 92800"/>
                  <a:gd name="connsiteY5" fmla="*/ 20497 h 152604"/>
                  <a:gd name="connsiteX6" fmla="*/ 92801 w 92800"/>
                  <a:gd name="connsiteY6" fmla="*/ 152604 h 152604"/>
                  <a:gd name="connsiteX7" fmla="*/ 61977 w 92800"/>
                  <a:gd name="connsiteY7" fmla="*/ 89374 h 152604"/>
                  <a:gd name="connsiteX8" fmla="*/ 88448 w 92800"/>
                  <a:gd name="connsiteY8" fmla="*/ 44044 h 152604"/>
                  <a:gd name="connsiteX9" fmla="*/ 40921 w 92800"/>
                  <a:gd name="connsiteY9" fmla="*/ 0 h 152604"/>
                  <a:gd name="connsiteX10" fmla="*/ 0 w 92800"/>
                  <a:gd name="connsiteY10" fmla="*/ 0 h 152604"/>
                  <a:gd name="connsiteX11" fmla="*/ 0 w 92800"/>
                  <a:gd name="connsiteY11" fmla="*/ 152604 h 152604"/>
                  <a:gd name="connsiteX12" fmla="*/ 26243 w 92800"/>
                  <a:gd name="connsiteY12" fmla="*/ 152604 h 152604"/>
                  <a:gd name="connsiteX13" fmla="*/ 26243 w 92800"/>
                  <a:gd name="connsiteY13" fmla="*/ 95047 h 152604"/>
                  <a:gd name="connsiteX14" fmla="*/ 38087 w 92800"/>
                  <a:gd name="connsiteY14" fmla="*/ 95047 h 152604"/>
                  <a:gd name="connsiteX15" fmla="*/ 62812 w 92800"/>
                  <a:gd name="connsiteY15" fmla="*/ 152604 h 152604"/>
                  <a:gd name="connsiteX16" fmla="*/ 92801 w 92800"/>
                  <a:gd name="connsiteY16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800" h="152604">
                    <a:moveTo>
                      <a:pt x="26269" y="20497"/>
                    </a:moveTo>
                    <a:lnTo>
                      <a:pt x="37885" y="20497"/>
                    </a:lnTo>
                    <a:cubicBezTo>
                      <a:pt x="53448" y="20497"/>
                      <a:pt x="62179" y="29447"/>
                      <a:pt x="62179" y="45128"/>
                    </a:cubicBezTo>
                    <a:cubicBezTo>
                      <a:pt x="62179" y="65625"/>
                      <a:pt x="49703" y="74777"/>
                      <a:pt x="37227" y="75407"/>
                    </a:cubicBezTo>
                    <a:cubicBezTo>
                      <a:pt x="34595" y="75634"/>
                      <a:pt x="28470" y="75861"/>
                      <a:pt x="26269" y="76088"/>
                    </a:cubicBezTo>
                    <a:lnTo>
                      <a:pt x="26269" y="20497"/>
                    </a:lnTo>
                    <a:close/>
                    <a:moveTo>
                      <a:pt x="92801" y="152604"/>
                    </a:moveTo>
                    <a:lnTo>
                      <a:pt x="61977" y="89374"/>
                    </a:lnTo>
                    <a:cubicBezTo>
                      <a:pt x="78831" y="80475"/>
                      <a:pt x="88448" y="62373"/>
                      <a:pt x="88448" y="44044"/>
                    </a:cubicBezTo>
                    <a:cubicBezTo>
                      <a:pt x="88448" y="14370"/>
                      <a:pt x="70277" y="0"/>
                      <a:pt x="40921" y="0"/>
                    </a:cubicBezTo>
                    <a:lnTo>
                      <a:pt x="0" y="0"/>
                    </a:lnTo>
                    <a:lnTo>
                      <a:pt x="0" y="152604"/>
                    </a:lnTo>
                    <a:lnTo>
                      <a:pt x="26243" y="152604"/>
                    </a:lnTo>
                    <a:lnTo>
                      <a:pt x="26243" y="95047"/>
                    </a:lnTo>
                    <a:lnTo>
                      <a:pt x="38087" y="95047"/>
                    </a:lnTo>
                    <a:lnTo>
                      <a:pt x="62812" y="152604"/>
                    </a:lnTo>
                    <a:lnTo>
                      <a:pt x="92801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Dowolny kształt 81">
                <a:extLst>
                  <a:ext uri="{FF2B5EF4-FFF2-40B4-BE49-F238E27FC236}">
                    <a16:creationId xmlns:a16="http://schemas.microsoft.com/office/drawing/2014/main" id="{6F7A50D0-93D9-8A43-755C-7E88AC37BEB0}"/>
                  </a:ext>
                </a:extLst>
              </p:cNvPr>
              <p:cNvSpPr/>
              <p:nvPr/>
            </p:nvSpPr>
            <p:spPr>
              <a:xfrm>
                <a:off x="6446872" y="-1388900"/>
                <a:ext cx="123675" cy="152604"/>
              </a:xfrm>
              <a:custGeom>
                <a:avLst/>
                <a:gdLst>
                  <a:gd name="connsiteX0" fmla="*/ 42895 w 123675"/>
                  <a:gd name="connsiteY0" fmla="*/ 92223 h 152604"/>
                  <a:gd name="connsiteX1" fmla="*/ 60661 w 123675"/>
                  <a:gd name="connsiteY1" fmla="*/ 30102 h 152604"/>
                  <a:gd name="connsiteX2" fmla="*/ 61091 w 123675"/>
                  <a:gd name="connsiteY2" fmla="*/ 30102 h 152604"/>
                  <a:gd name="connsiteX3" fmla="*/ 78376 w 123675"/>
                  <a:gd name="connsiteY3" fmla="*/ 92223 h 152604"/>
                  <a:gd name="connsiteX4" fmla="*/ 42895 w 123675"/>
                  <a:gd name="connsiteY4" fmla="*/ 92223 h 152604"/>
                  <a:gd name="connsiteX5" fmla="*/ 52993 w 123675"/>
                  <a:gd name="connsiteY5" fmla="*/ 0 h 152604"/>
                  <a:gd name="connsiteX6" fmla="*/ 0 w 123675"/>
                  <a:gd name="connsiteY6" fmla="*/ 152604 h 152604"/>
                  <a:gd name="connsiteX7" fmla="*/ 22776 w 123675"/>
                  <a:gd name="connsiteY7" fmla="*/ 152604 h 152604"/>
                  <a:gd name="connsiteX8" fmla="*/ 36113 w 123675"/>
                  <a:gd name="connsiteY8" fmla="*/ 110980 h 152604"/>
                  <a:gd name="connsiteX9" fmla="*/ 82298 w 123675"/>
                  <a:gd name="connsiteY9" fmla="*/ 110980 h 152604"/>
                  <a:gd name="connsiteX10" fmla="*/ 94319 w 123675"/>
                  <a:gd name="connsiteY10" fmla="*/ 152604 h 152604"/>
                  <a:gd name="connsiteX11" fmla="*/ 123675 w 123675"/>
                  <a:gd name="connsiteY11" fmla="*/ 152604 h 152604"/>
                  <a:gd name="connsiteX12" fmla="*/ 74858 w 123675"/>
                  <a:gd name="connsiteY12" fmla="*/ 0 h 152604"/>
                  <a:gd name="connsiteX13" fmla="*/ 52993 w 123675"/>
                  <a:gd name="connsiteY13" fmla="*/ 0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75" h="152604">
                    <a:moveTo>
                      <a:pt x="42895" y="92223"/>
                    </a:moveTo>
                    <a:cubicBezTo>
                      <a:pt x="49045" y="72155"/>
                      <a:pt x="55169" y="53625"/>
                      <a:pt x="60661" y="30102"/>
                    </a:cubicBezTo>
                    <a:lnTo>
                      <a:pt x="61091" y="30102"/>
                    </a:lnTo>
                    <a:cubicBezTo>
                      <a:pt x="67215" y="53625"/>
                      <a:pt x="72682" y="72155"/>
                      <a:pt x="78376" y="92223"/>
                    </a:cubicBezTo>
                    <a:lnTo>
                      <a:pt x="42895" y="92223"/>
                    </a:lnTo>
                    <a:close/>
                    <a:moveTo>
                      <a:pt x="52993" y="0"/>
                    </a:moveTo>
                    <a:lnTo>
                      <a:pt x="0" y="152604"/>
                    </a:lnTo>
                    <a:lnTo>
                      <a:pt x="22776" y="152604"/>
                    </a:lnTo>
                    <a:lnTo>
                      <a:pt x="36113" y="110980"/>
                    </a:lnTo>
                    <a:lnTo>
                      <a:pt x="82298" y="110980"/>
                    </a:lnTo>
                    <a:lnTo>
                      <a:pt x="94319" y="152604"/>
                    </a:lnTo>
                    <a:lnTo>
                      <a:pt x="123675" y="152604"/>
                    </a:lnTo>
                    <a:lnTo>
                      <a:pt x="74858" y="0"/>
                    </a:lnTo>
                    <a:lnTo>
                      <a:pt x="52993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Dowolny kształt 82">
                <a:extLst>
                  <a:ext uri="{FF2B5EF4-FFF2-40B4-BE49-F238E27FC236}">
                    <a16:creationId xmlns:a16="http://schemas.microsoft.com/office/drawing/2014/main" id="{9325844E-D499-55F9-E920-605513550609}"/>
                  </a:ext>
                </a:extLst>
              </p:cNvPr>
              <p:cNvSpPr/>
              <p:nvPr/>
            </p:nvSpPr>
            <p:spPr>
              <a:xfrm>
                <a:off x="6578898" y="-1388900"/>
                <a:ext cx="88422" cy="152604"/>
              </a:xfrm>
              <a:custGeom>
                <a:avLst/>
                <a:gdLst>
                  <a:gd name="connsiteX0" fmla="*/ 26243 w 88422"/>
                  <a:gd name="connsiteY0" fmla="*/ 152604 h 152604"/>
                  <a:gd name="connsiteX1" fmla="*/ 0 w 88422"/>
                  <a:gd name="connsiteY1" fmla="*/ 152604 h 152604"/>
                  <a:gd name="connsiteX2" fmla="*/ 0 w 88422"/>
                  <a:gd name="connsiteY2" fmla="*/ 0 h 152604"/>
                  <a:gd name="connsiteX3" fmla="*/ 40921 w 88422"/>
                  <a:gd name="connsiteY3" fmla="*/ 0 h 152604"/>
                  <a:gd name="connsiteX4" fmla="*/ 88423 w 88422"/>
                  <a:gd name="connsiteY4" fmla="*/ 44044 h 152604"/>
                  <a:gd name="connsiteX5" fmla="*/ 38087 w 88422"/>
                  <a:gd name="connsiteY5" fmla="*/ 95047 h 152604"/>
                  <a:gd name="connsiteX6" fmla="*/ 25813 w 88422"/>
                  <a:gd name="connsiteY6" fmla="*/ 95047 h 152604"/>
                  <a:gd name="connsiteX7" fmla="*/ 25813 w 88422"/>
                  <a:gd name="connsiteY7" fmla="*/ 76063 h 152604"/>
                  <a:gd name="connsiteX8" fmla="*/ 37176 w 88422"/>
                  <a:gd name="connsiteY8" fmla="*/ 75407 h 152604"/>
                  <a:gd name="connsiteX9" fmla="*/ 62129 w 88422"/>
                  <a:gd name="connsiteY9" fmla="*/ 45128 h 152604"/>
                  <a:gd name="connsiteX10" fmla="*/ 38062 w 88422"/>
                  <a:gd name="connsiteY10" fmla="*/ 20497 h 152604"/>
                  <a:gd name="connsiteX11" fmla="*/ 26218 w 88422"/>
                  <a:gd name="connsiteY11" fmla="*/ 20497 h 152604"/>
                  <a:gd name="connsiteX12" fmla="*/ 26218 w 88422"/>
                  <a:gd name="connsiteY12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422" h="152604">
                    <a:moveTo>
                      <a:pt x="26243" y="152604"/>
                    </a:moveTo>
                    <a:lnTo>
                      <a:pt x="0" y="152604"/>
                    </a:lnTo>
                    <a:lnTo>
                      <a:pt x="0" y="0"/>
                    </a:lnTo>
                    <a:lnTo>
                      <a:pt x="40921" y="0"/>
                    </a:lnTo>
                    <a:cubicBezTo>
                      <a:pt x="70227" y="0"/>
                      <a:pt x="88423" y="14370"/>
                      <a:pt x="88423" y="44044"/>
                    </a:cubicBezTo>
                    <a:cubicBezTo>
                      <a:pt x="88423" y="69760"/>
                      <a:pt x="69366" y="95047"/>
                      <a:pt x="38087" y="95047"/>
                    </a:cubicBezTo>
                    <a:lnTo>
                      <a:pt x="25813" y="95047"/>
                    </a:lnTo>
                    <a:lnTo>
                      <a:pt x="25813" y="76063"/>
                    </a:lnTo>
                    <a:cubicBezTo>
                      <a:pt x="27104" y="75861"/>
                      <a:pt x="34342" y="75634"/>
                      <a:pt x="37176" y="75407"/>
                    </a:cubicBezTo>
                    <a:cubicBezTo>
                      <a:pt x="49652" y="74777"/>
                      <a:pt x="62129" y="65600"/>
                      <a:pt x="62129" y="45128"/>
                    </a:cubicBezTo>
                    <a:cubicBezTo>
                      <a:pt x="62129" y="29422"/>
                      <a:pt x="53398" y="20497"/>
                      <a:pt x="38062" y="20497"/>
                    </a:cubicBezTo>
                    <a:lnTo>
                      <a:pt x="26218" y="20497"/>
                    </a:lnTo>
                    <a:lnTo>
                      <a:pt x="26218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7" name="Dowolny kształt 56">
              <a:extLst>
                <a:ext uri="{FF2B5EF4-FFF2-40B4-BE49-F238E27FC236}">
                  <a16:creationId xmlns:a16="http://schemas.microsoft.com/office/drawing/2014/main" id="{D94756FB-5A0E-ADDA-FA34-259C7878EC79}"/>
                </a:ext>
              </a:extLst>
            </p:cNvPr>
            <p:cNvSpPr/>
            <p:nvPr/>
          </p:nvSpPr>
          <p:spPr>
            <a:xfrm>
              <a:off x="6682201" y="-1388900"/>
              <a:ext cx="106795" cy="152604"/>
            </a:xfrm>
            <a:custGeom>
              <a:avLst/>
              <a:gdLst>
                <a:gd name="connsiteX0" fmla="*/ 80527 w 106795"/>
                <a:gd name="connsiteY0" fmla="*/ 152604 h 152604"/>
                <a:gd name="connsiteX1" fmla="*/ 80527 w 106795"/>
                <a:gd name="connsiteY1" fmla="*/ 79164 h 152604"/>
                <a:gd name="connsiteX2" fmla="*/ 26016 w 106795"/>
                <a:gd name="connsiteY2" fmla="*/ 79164 h 152604"/>
                <a:gd name="connsiteX3" fmla="*/ 26016 w 106795"/>
                <a:gd name="connsiteY3" fmla="*/ 152604 h 152604"/>
                <a:gd name="connsiteX4" fmla="*/ 0 w 106795"/>
                <a:gd name="connsiteY4" fmla="*/ 152604 h 152604"/>
                <a:gd name="connsiteX5" fmla="*/ 0 w 106795"/>
                <a:gd name="connsiteY5" fmla="*/ 0 h 152604"/>
                <a:gd name="connsiteX6" fmla="*/ 26016 w 106795"/>
                <a:gd name="connsiteY6" fmla="*/ 0 h 152604"/>
                <a:gd name="connsiteX7" fmla="*/ 26016 w 106795"/>
                <a:gd name="connsiteY7" fmla="*/ 58667 h 152604"/>
                <a:gd name="connsiteX8" fmla="*/ 80527 w 106795"/>
                <a:gd name="connsiteY8" fmla="*/ 58667 h 152604"/>
                <a:gd name="connsiteX9" fmla="*/ 80527 w 106795"/>
                <a:gd name="connsiteY9" fmla="*/ 429 h 152604"/>
                <a:gd name="connsiteX10" fmla="*/ 106795 w 106795"/>
                <a:gd name="connsiteY10" fmla="*/ 429 h 152604"/>
                <a:gd name="connsiteX11" fmla="*/ 106795 w 106795"/>
                <a:gd name="connsiteY11" fmla="*/ 152604 h 152604"/>
                <a:gd name="connsiteX12" fmla="*/ 80527 w 106795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795" h="152604">
                  <a:moveTo>
                    <a:pt x="80527" y="152604"/>
                  </a:moveTo>
                  <a:lnTo>
                    <a:pt x="80527" y="79164"/>
                  </a:lnTo>
                  <a:lnTo>
                    <a:pt x="26016" y="79164"/>
                  </a:lnTo>
                  <a:lnTo>
                    <a:pt x="26016" y="152604"/>
                  </a:lnTo>
                  <a:lnTo>
                    <a:pt x="0" y="152604"/>
                  </a:lnTo>
                  <a:lnTo>
                    <a:pt x="0" y="0"/>
                  </a:lnTo>
                  <a:lnTo>
                    <a:pt x="26016" y="0"/>
                  </a:lnTo>
                  <a:lnTo>
                    <a:pt x="26016" y="58667"/>
                  </a:lnTo>
                  <a:lnTo>
                    <a:pt x="80527" y="58667"/>
                  </a:lnTo>
                  <a:lnTo>
                    <a:pt x="80527" y="429"/>
                  </a:lnTo>
                  <a:lnTo>
                    <a:pt x="106795" y="429"/>
                  </a:lnTo>
                  <a:lnTo>
                    <a:pt x="106795" y="152604"/>
                  </a:lnTo>
                  <a:lnTo>
                    <a:pt x="80527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8" name="Dowolny kształt 57">
              <a:extLst>
                <a:ext uri="{FF2B5EF4-FFF2-40B4-BE49-F238E27FC236}">
                  <a16:creationId xmlns:a16="http://schemas.microsoft.com/office/drawing/2014/main" id="{6A0D992D-70F4-9A79-9185-E8D0E7828249}"/>
                </a:ext>
              </a:extLst>
            </p:cNvPr>
            <p:cNvSpPr/>
            <p:nvPr/>
          </p:nvSpPr>
          <p:spPr>
            <a:xfrm>
              <a:off x="6814177" y="-1388900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9" name="Dowolny kształt 58">
              <a:extLst>
                <a:ext uri="{FF2B5EF4-FFF2-40B4-BE49-F238E27FC236}">
                  <a16:creationId xmlns:a16="http://schemas.microsoft.com/office/drawing/2014/main" id="{4403B10D-C8B6-C37F-FE3D-0698A3BDF53B}"/>
                </a:ext>
              </a:extLst>
            </p:cNvPr>
            <p:cNvSpPr/>
            <p:nvPr/>
          </p:nvSpPr>
          <p:spPr>
            <a:xfrm>
              <a:off x="6857503" y="-1391547"/>
              <a:ext cx="109224" cy="157848"/>
            </a:xfrm>
            <a:custGeom>
              <a:avLst/>
              <a:gdLst>
                <a:gd name="connsiteX0" fmla="*/ 100899 w 109224"/>
                <a:gd name="connsiteY0" fmla="*/ 30329 h 157848"/>
                <a:gd name="connsiteX1" fmla="*/ 73972 w 109224"/>
                <a:gd name="connsiteY1" fmla="*/ 21833 h 157848"/>
                <a:gd name="connsiteX2" fmla="*/ 27787 w 109224"/>
                <a:gd name="connsiteY2" fmla="*/ 78508 h 157848"/>
                <a:gd name="connsiteX3" fmla="*/ 74630 w 109224"/>
                <a:gd name="connsiteY3" fmla="*/ 136091 h 157848"/>
                <a:gd name="connsiteX4" fmla="*/ 100899 w 109224"/>
                <a:gd name="connsiteY4" fmla="*/ 128427 h 157848"/>
                <a:gd name="connsiteX5" fmla="*/ 108137 w 109224"/>
                <a:gd name="connsiteY5" fmla="*/ 147411 h 157848"/>
                <a:gd name="connsiteX6" fmla="*/ 73542 w 109224"/>
                <a:gd name="connsiteY6" fmla="*/ 157848 h 157848"/>
                <a:gd name="connsiteX7" fmla="*/ 0 w 109224"/>
                <a:gd name="connsiteY7" fmla="*/ 78054 h 157848"/>
                <a:gd name="connsiteX8" fmla="*/ 73972 w 109224"/>
                <a:gd name="connsiteY8" fmla="*/ 0 h 157848"/>
                <a:gd name="connsiteX9" fmla="*/ 109225 w 109224"/>
                <a:gd name="connsiteY9" fmla="*/ 11748 h 157848"/>
                <a:gd name="connsiteX10" fmla="*/ 100899 w 109224"/>
                <a:gd name="connsiteY10" fmla="*/ 30304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24" h="157848">
                  <a:moveTo>
                    <a:pt x="100899" y="30329"/>
                  </a:moveTo>
                  <a:cubicBezTo>
                    <a:pt x="94572" y="26396"/>
                    <a:pt x="84019" y="21833"/>
                    <a:pt x="73972" y="21833"/>
                  </a:cubicBezTo>
                  <a:cubicBezTo>
                    <a:pt x="47273" y="21833"/>
                    <a:pt x="27787" y="43843"/>
                    <a:pt x="27787" y="78508"/>
                  </a:cubicBezTo>
                  <a:cubicBezTo>
                    <a:pt x="27787" y="113174"/>
                    <a:pt x="49273" y="136091"/>
                    <a:pt x="74630" y="136091"/>
                  </a:cubicBezTo>
                  <a:cubicBezTo>
                    <a:pt x="84702" y="136091"/>
                    <a:pt x="94116" y="132813"/>
                    <a:pt x="100899" y="128427"/>
                  </a:cubicBezTo>
                  <a:lnTo>
                    <a:pt x="108137" y="147411"/>
                  </a:lnTo>
                  <a:cubicBezTo>
                    <a:pt x="100216" y="152856"/>
                    <a:pt x="86271" y="157848"/>
                    <a:pt x="73542" y="157848"/>
                  </a:cubicBezTo>
                  <a:cubicBezTo>
                    <a:pt x="28470" y="157848"/>
                    <a:pt x="0" y="122981"/>
                    <a:pt x="0" y="78054"/>
                  </a:cubicBezTo>
                  <a:cubicBezTo>
                    <a:pt x="0" y="36430"/>
                    <a:pt x="28217" y="0"/>
                    <a:pt x="73972" y="0"/>
                  </a:cubicBezTo>
                  <a:cubicBezTo>
                    <a:pt x="87562" y="0"/>
                    <a:pt x="100216" y="5673"/>
                    <a:pt x="109225" y="11748"/>
                  </a:cubicBezTo>
                  <a:lnTo>
                    <a:pt x="100899" y="303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60" name="Dowolny kształt 59">
              <a:extLst>
                <a:ext uri="{FF2B5EF4-FFF2-40B4-BE49-F238E27FC236}">
                  <a16:creationId xmlns:a16="http://schemas.microsoft.com/office/drawing/2014/main" id="{812DFAE2-BE3D-FF8E-F776-57F8E62C5E17}"/>
                </a:ext>
              </a:extLst>
            </p:cNvPr>
            <p:cNvSpPr/>
            <p:nvPr/>
          </p:nvSpPr>
          <p:spPr>
            <a:xfrm>
              <a:off x="5859725" y="-1143090"/>
              <a:ext cx="45932" cy="82214"/>
            </a:xfrm>
            <a:custGeom>
              <a:avLst/>
              <a:gdLst>
                <a:gd name="connsiteX0" fmla="*/ 0 w 45932"/>
                <a:gd name="connsiteY0" fmla="*/ 82214 h 82214"/>
                <a:gd name="connsiteX1" fmla="*/ 0 w 45932"/>
                <a:gd name="connsiteY1" fmla="*/ 0 h 82214"/>
                <a:gd name="connsiteX2" fmla="*/ 10654 w 45932"/>
                <a:gd name="connsiteY2" fmla="*/ 0 h 82214"/>
                <a:gd name="connsiteX3" fmla="*/ 10654 w 45932"/>
                <a:gd name="connsiteY3" fmla="*/ 73289 h 82214"/>
                <a:gd name="connsiteX4" fmla="*/ 45932 w 45932"/>
                <a:gd name="connsiteY4" fmla="*/ 73289 h 82214"/>
                <a:gd name="connsiteX5" fmla="*/ 45932 w 45932"/>
                <a:gd name="connsiteY5" fmla="*/ 82214 h 82214"/>
                <a:gd name="connsiteX6" fmla="*/ 0 w 45932"/>
                <a:gd name="connsiteY6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32" h="82214">
                  <a:moveTo>
                    <a:pt x="0" y="82214"/>
                  </a:moveTo>
                  <a:lnTo>
                    <a:pt x="0" y="0"/>
                  </a:lnTo>
                  <a:lnTo>
                    <a:pt x="10654" y="0"/>
                  </a:lnTo>
                  <a:lnTo>
                    <a:pt x="10654" y="73289"/>
                  </a:lnTo>
                  <a:lnTo>
                    <a:pt x="45932" y="73289"/>
                  </a:lnTo>
                  <a:lnTo>
                    <a:pt x="45932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61" name="Dowolny kształt 60">
              <a:extLst>
                <a:ext uri="{FF2B5EF4-FFF2-40B4-BE49-F238E27FC236}">
                  <a16:creationId xmlns:a16="http://schemas.microsoft.com/office/drawing/2014/main" id="{18D3C3D6-2E65-D09D-649D-64FA511A6C41}"/>
                </a:ext>
              </a:extLst>
            </p:cNvPr>
            <p:cNvSpPr/>
            <p:nvPr/>
          </p:nvSpPr>
          <p:spPr>
            <a:xfrm>
              <a:off x="5935924" y="-1143090"/>
              <a:ext cx="46387" cy="82214"/>
            </a:xfrm>
            <a:custGeom>
              <a:avLst/>
              <a:gdLst>
                <a:gd name="connsiteX0" fmla="*/ 0 w 46387"/>
                <a:gd name="connsiteY0" fmla="*/ 82214 h 82214"/>
                <a:gd name="connsiteX1" fmla="*/ 0 w 46387"/>
                <a:gd name="connsiteY1" fmla="*/ 0 h 82214"/>
                <a:gd name="connsiteX2" fmla="*/ 44566 w 46387"/>
                <a:gd name="connsiteY2" fmla="*/ 0 h 82214"/>
                <a:gd name="connsiteX3" fmla="*/ 44566 w 46387"/>
                <a:gd name="connsiteY3" fmla="*/ 8874 h 82214"/>
                <a:gd name="connsiteX4" fmla="*/ 10629 w 46387"/>
                <a:gd name="connsiteY4" fmla="*/ 8874 h 82214"/>
                <a:gd name="connsiteX5" fmla="*/ 10629 w 46387"/>
                <a:gd name="connsiteY5" fmla="*/ 34867 h 82214"/>
                <a:gd name="connsiteX6" fmla="*/ 42718 w 46387"/>
                <a:gd name="connsiteY6" fmla="*/ 34867 h 82214"/>
                <a:gd name="connsiteX7" fmla="*/ 42718 w 46387"/>
                <a:gd name="connsiteY7" fmla="*/ 43666 h 82214"/>
                <a:gd name="connsiteX8" fmla="*/ 10629 w 46387"/>
                <a:gd name="connsiteY8" fmla="*/ 43666 h 82214"/>
                <a:gd name="connsiteX9" fmla="*/ 10629 w 46387"/>
                <a:gd name="connsiteY9" fmla="*/ 73289 h 82214"/>
                <a:gd name="connsiteX10" fmla="*/ 46388 w 46387"/>
                <a:gd name="connsiteY10" fmla="*/ 73289 h 82214"/>
                <a:gd name="connsiteX11" fmla="*/ 46388 w 46387"/>
                <a:gd name="connsiteY11" fmla="*/ 82214 h 82214"/>
                <a:gd name="connsiteX12" fmla="*/ 0 w 46387"/>
                <a:gd name="connsiteY12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387" h="82214">
                  <a:moveTo>
                    <a:pt x="0" y="82214"/>
                  </a:moveTo>
                  <a:lnTo>
                    <a:pt x="0" y="0"/>
                  </a:lnTo>
                  <a:lnTo>
                    <a:pt x="44566" y="0"/>
                  </a:lnTo>
                  <a:lnTo>
                    <a:pt x="44566" y="8874"/>
                  </a:lnTo>
                  <a:lnTo>
                    <a:pt x="10629" y="8874"/>
                  </a:lnTo>
                  <a:lnTo>
                    <a:pt x="10629" y="34867"/>
                  </a:lnTo>
                  <a:lnTo>
                    <a:pt x="42718" y="34867"/>
                  </a:lnTo>
                  <a:lnTo>
                    <a:pt x="42718" y="43666"/>
                  </a:lnTo>
                  <a:lnTo>
                    <a:pt x="10629" y="43666"/>
                  </a:lnTo>
                  <a:lnTo>
                    <a:pt x="10629" y="73289"/>
                  </a:lnTo>
                  <a:lnTo>
                    <a:pt x="46388" y="73289"/>
                  </a:lnTo>
                  <a:lnTo>
                    <a:pt x="46388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62" name="Grafika 9">
              <a:extLst>
                <a:ext uri="{FF2B5EF4-FFF2-40B4-BE49-F238E27FC236}">
                  <a16:creationId xmlns:a16="http://schemas.microsoft.com/office/drawing/2014/main" id="{352BA43E-D152-5F6C-A972-BD254E07D639}"/>
                </a:ext>
              </a:extLst>
            </p:cNvPr>
            <p:cNvGrpSpPr/>
            <p:nvPr/>
          </p:nvGrpSpPr>
          <p:grpSpPr>
            <a:xfrm>
              <a:off x="6008328" y="-1143695"/>
              <a:ext cx="245857" cy="82819"/>
              <a:chOff x="6008328" y="-1143695"/>
              <a:chExt cx="245857" cy="82819"/>
            </a:xfrm>
            <a:grpFill/>
          </p:grpSpPr>
          <p:sp>
            <p:nvSpPr>
              <p:cNvPr id="76" name="Dowolny kształt 75">
                <a:extLst>
                  <a:ext uri="{FF2B5EF4-FFF2-40B4-BE49-F238E27FC236}">
                    <a16:creationId xmlns:a16="http://schemas.microsoft.com/office/drawing/2014/main" id="{5A5EAD50-95E9-13F3-7293-7FB72963F35D}"/>
                  </a:ext>
                </a:extLst>
              </p:cNvPr>
              <p:cNvSpPr/>
              <p:nvPr/>
            </p:nvSpPr>
            <p:spPr>
              <a:xfrm>
                <a:off x="6008328" y="-1143090"/>
                <a:ext cx="69062" cy="82214"/>
              </a:xfrm>
              <a:custGeom>
                <a:avLst/>
                <a:gdLst>
                  <a:gd name="connsiteX0" fmla="*/ 46641 w 69062"/>
                  <a:gd name="connsiteY0" fmla="*/ 48053 h 82214"/>
                  <a:gd name="connsiteX1" fmla="*/ 38568 w 69062"/>
                  <a:gd name="connsiteY1" fmla="*/ 24379 h 82214"/>
                  <a:gd name="connsiteX2" fmla="*/ 34291 w 69062"/>
                  <a:gd name="connsiteY2" fmla="*/ 9379 h 82214"/>
                  <a:gd name="connsiteX3" fmla="*/ 34038 w 69062"/>
                  <a:gd name="connsiteY3" fmla="*/ 9379 h 82214"/>
                  <a:gd name="connsiteX4" fmla="*/ 29888 w 69062"/>
                  <a:gd name="connsiteY4" fmla="*/ 24253 h 82214"/>
                  <a:gd name="connsiteX5" fmla="*/ 21815 w 69062"/>
                  <a:gd name="connsiteY5" fmla="*/ 48028 h 82214"/>
                  <a:gd name="connsiteX6" fmla="*/ 46666 w 69062"/>
                  <a:gd name="connsiteY6" fmla="*/ 48028 h 82214"/>
                  <a:gd name="connsiteX7" fmla="*/ 19588 w 69062"/>
                  <a:gd name="connsiteY7" fmla="*/ 56347 h 82214"/>
                  <a:gd name="connsiteX8" fmla="*/ 11009 w 69062"/>
                  <a:gd name="connsiteY8" fmla="*/ 82214 h 82214"/>
                  <a:gd name="connsiteX9" fmla="*/ 0 w 69062"/>
                  <a:gd name="connsiteY9" fmla="*/ 82214 h 82214"/>
                  <a:gd name="connsiteX10" fmla="*/ 28040 w 69062"/>
                  <a:gd name="connsiteY10" fmla="*/ 0 h 82214"/>
                  <a:gd name="connsiteX11" fmla="*/ 40896 w 69062"/>
                  <a:gd name="connsiteY11" fmla="*/ 0 h 82214"/>
                  <a:gd name="connsiteX12" fmla="*/ 69063 w 69062"/>
                  <a:gd name="connsiteY12" fmla="*/ 82214 h 82214"/>
                  <a:gd name="connsiteX13" fmla="*/ 57675 w 69062"/>
                  <a:gd name="connsiteY13" fmla="*/ 82214 h 82214"/>
                  <a:gd name="connsiteX14" fmla="*/ 48868 w 69062"/>
                  <a:gd name="connsiteY14" fmla="*/ 56347 h 82214"/>
                  <a:gd name="connsiteX15" fmla="*/ 19588 w 69062"/>
                  <a:gd name="connsiteY15" fmla="*/ 56347 h 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062" h="82214">
                    <a:moveTo>
                      <a:pt x="46641" y="48053"/>
                    </a:moveTo>
                    <a:lnTo>
                      <a:pt x="38568" y="24379"/>
                    </a:lnTo>
                    <a:cubicBezTo>
                      <a:pt x="36720" y="19035"/>
                      <a:pt x="35506" y="14144"/>
                      <a:pt x="34291" y="9379"/>
                    </a:cubicBezTo>
                    <a:lnTo>
                      <a:pt x="34038" y="9379"/>
                    </a:lnTo>
                    <a:cubicBezTo>
                      <a:pt x="32823" y="14270"/>
                      <a:pt x="31482" y="19261"/>
                      <a:pt x="29888" y="24253"/>
                    </a:cubicBezTo>
                    <a:lnTo>
                      <a:pt x="21815" y="48028"/>
                    </a:lnTo>
                    <a:lnTo>
                      <a:pt x="46666" y="48028"/>
                    </a:lnTo>
                    <a:close/>
                    <a:moveTo>
                      <a:pt x="19588" y="56347"/>
                    </a:moveTo>
                    <a:lnTo>
                      <a:pt x="11009" y="82214"/>
                    </a:lnTo>
                    <a:lnTo>
                      <a:pt x="0" y="82214"/>
                    </a:lnTo>
                    <a:lnTo>
                      <a:pt x="28040" y="0"/>
                    </a:lnTo>
                    <a:lnTo>
                      <a:pt x="40896" y="0"/>
                    </a:lnTo>
                    <a:lnTo>
                      <a:pt x="69063" y="82214"/>
                    </a:lnTo>
                    <a:lnTo>
                      <a:pt x="57675" y="82214"/>
                    </a:lnTo>
                    <a:lnTo>
                      <a:pt x="48868" y="56347"/>
                    </a:lnTo>
                    <a:lnTo>
                      <a:pt x="19588" y="5634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Dowolny kształt 76">
                <a:extLst>
                  <a:ext uri="{FF2B5EF4-FFF2-40B4-BE49-F238E27FC236}">
                    <a16:creationId xmlns:a16="http://schemas.microsoft.com/office/drawing/2014/main" id="{6A292DE5-6FEF-0F19-95F3-48226DB54426}"/>
                  </a:ext>
                </a:extLst>
              </p:cNvPr>
              <p:cNvSpPr/>
              <p:nvPr/>
            </p:nvSpPr>
            <p:spPr>
              <a:xfrm>
                <a:off x="6107885" y="-1143695"/>
                <a:ext cx="53802" cy="82819"/>
              </a:xfrm>
              <a:custGeom>
                <a:avLst/>
                <a:gdLst>
                  <a:gd name="connsiteX0" fmla="*/ 10680 w 53802"/>
                  <a:gd name="connsiteY0" fmla="*/ 39128 h 82819"/>
                  <a:gd name="connsiteX1" fmla="*/ 21587 w 53802"/>
                  <a:gd name="connsiteY1" fmla="*/ 39128 h 82819"/>
                  <a:gd name="connsiteX2" fmla="*/ 40187 w 53802"/>
                  <a:gd name="connsiteY2" fmla="*/ 23522 h 82819"/>
                  <a:gd name="connsiteX3" fmla="*/ 21207 w 53802"/>
                  <a:gd name="connsiteY3" fmla="*/ 8168 h 82819"/>
                  <a:gd name="connsiteX4" fmla="*/ 10680 w 53802"/>
                  <a:gd name="connsiteY4" fmla="*/ 9152 h 82819"/>
                  <a:gd name="connsiteX5" fmla="*/ 10680 w 53802"/>
                  <a:gd name="connsiteY5" fmla="*/ 39153 h 82819"/>
                  <a:gd name="connsiteX6" fmla="*/ 25 w 53802"/>
                  <a:gd name="connsiteY6" fmla="*/ 1689 h 82819"/>
                  <a:gd name="connsiteX7" fmla="*/ 20473 w 53802"/>
                  <a:gd name="connsiteY7" fmla="*/ 0 h 82819"/>
                  <a:gd name="connsiteX8" fmla="*/ 44363 w 53802"/>
                  <a:gd name="connsiteY8" fmla="*/ 6706 h 82819"/>
                  <a:gd name="connsiteX9" fmla="*/ 50867 w 53802"/>
                  <a:gd name="connsiteY9" fmla="*/ 22312 h 82819"/>
                  <a:gd name="connsiteX10" fmla="*/ 35303 w 53802"/>
                  <a:gd name="connsiteY10" fmla="*/ 43313 h 82819"/>
                  <a:gd name="connsiteX11" fmla="*/ 35303 w 53802"/>
                  <a:gd name="connsiteY11" fmla="*/ 43666 h 82819"/>
                  <a:gd name="connsiteX12" fmla="*/ 47425 w 53802"/>
                  <a:gd name="connsiteY12" fmla="*/ 60255 h 82819"/>
                  <a:gd name="connsiteX13" fmla="*/ 53803 w 53802"/>
                  <a:gd name="connsiteY13" fmla="*/ 82819 h 82819"/>
                  <a:gd name="connsiteX14" fmla="*/ 42769 w 53802"/>
                  <a:gd name="connsiteY14" fmla="*/ 82819 h 82819"/>
                  <a:gd name="connsiteX15" fmla="*/ 37252 w 53802"/>
                  <a:gd name="connsiteY15" fmla="*/ 63180 h 82819"/>
                  <a:gd name="connsiteX16" fmla="*/ 20701 w 53802"/>
                  <a:gd name="connsiteY16" fmla="*/ 47196 h 82819"/>
                  <a:gd name="connsiteX17" fmla="*/ 10654 w 53802"/>
                  <a:gd name="connsiteY17" fmla="*/ 47196 h 82819"/>
                  <a:gd name="connsiteX18" fmla="*/ 10654 w 53802"/>
                  <a:gd name="connsiteY18" fmla="*/ 82819 h 82819"/>
                  <a:gd name="connsiteX19" fmla="*/ 0 w 53802"/>
                  <a:gd name="connsiteY19" fmla="*/ 82819 h 82819"/>
                  <a:gd name="connsiteX20" fmla="*/ 0 w 53802"/>
                  <a:gd name="connsiteY20" fmla="*/ 1714 h 82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3802" h="82819">
                    <a:moveTo>
                      <a:pt x="10680" y="39128"/>
                    </a:moveTo>
                    <a:lnTo>
                      <a:pt x="21587" y="39128"/>
                    </a:lnTo>
                    <a:cubicBezTo>
                      <a:pt x="32975" y="39128"/>
                      <a:pt x="40187" y="32926"/>
                      <a:pt x="40187" y="23522"/>
                    </a:cubicBezTo>
                    <a:cubicBezTo>
                      <a:pt x="40187" y="12908"/>
                      <a:pt x="32469" y="8269"/>
                      <a:pt x="21207" y="8168"/>
                    </a:cubicBezTo>
                    <a:cubicBezTo>
                      <a:pt x="16070" y="8168"/>
                      <a:pt x="12400" y="8648"/>
                      <a:pt x="10680" y="9152"/>
                    </a:cubicBezTo>
                    <a:lnTo>
                      <a:pt x="10680" y="39153"/>
                    </a:lnTo>
                    <a:close/>
                    <a:moveTo>
                      <a:pt x="25" y="1689"/>
                    </a:moveTo>
                    <a:cubicBezTo>
                      <a:pt x="5416" y="580"/>
                      <a:pt x="13134" y="0"/>
                      <a:pt x="20473" y="0"/>
                    </a:cubicBezTo>
                    <a:cubicBezTo>
                      <a:pt x="31862" y="0"/>
                      <a:pt x="39200" y="2067"/>
                      <a:pt x="44363" y="6706"/>
                    </a:cubicBezTo>
                    <a:cubicBezTo>
                      <a:pt x="48513" y="10362"/>
                      <a:pt x="50867" y="15984"/>
                      <a:pt x="50867" y="22312"/>
                    </a:cubicBezTo>
                    <a:cubicBezTo>
                      <a:pt x="50867" y="33178"/>
                      <a:pt x="44009" y="40363"/>
                      <a:pt x="35303" y="43313"/>
                    </a:cubicBezTo>
                    <a:lnTo>
                      <a:pt x="35303" y="43666"/>
                    </a:lnTo>
                    <a:cubicBezTo>
                      <a:pt x="41681" y="45859"/>
                      <a:pt x="45477" y="51708"/>
                      <a:pt x="47425" y="60255"/>
                    </a:cubicBezTo>
                    <a:cubicBezTo>
                      <a:pt x="50108" y="71726"/>
                      <a:pt x="52082" y="79643"/>
                      <a:pt x="53803" y="82819"/>
                    </a:cubicBezTo>
                    <a:lnTo>
                      <a:pt x="42769" y="82819"/>
                    </a:lnTo>
                    <a:cubicBezTo>
                      <a:pt x="41427" y="80500"/>
                      <a:pt x="39580" y="73415"/>
                      <a:pt x="37252" y="63180"/>
                    </a:cubicBezTo>
                    <a:cubicBezTo>
                      <a:pt x="34797" y="51835"/>
                      <a:pt x="30394" y="47574"/>
                      <a:pt x="20701" y="47196"/>
                    </a:cubicBezTo>
                    <a:lnTo>
                      <a:pt x="10654" y="47196"/>
                    </a:lnTo>
                    <a:lnTo>
                      <a:pt x="10654" y="82819"/>
                    </a:lnTo>
                    <a:lnTo>
                      <a:pt x="0" y="82819"/>
                    </a:lnTo>
                    <a:lnTo>
                      <a:pt x="0" y="171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Dowolny kształt 77">
                <a:extLst>
                  <a:ext uri="{FF2B5EF4-FFF2-40B4-BE49-F238E27FC236}">
                    <a16:creationId xmlns:a16="http://schemas.microsoft.com/office/drawing/2014/main" id="{6637BDC7-5753-1265-C178-958A4A2EEE78}"/>
                  </a:ext>
                </a:extLst>
              </p:cNvPr>
              <p:cNvSpPr/>
              <p:nvPr/>
            </p:nvSpPr>
            <p:spPr>
              <a:xfrm>
                <a:off x="6192208" y="-1143115"/>
                <a:ext cx="61976" cy="82239"/>
              </a:xfrm>
              <a:custGeom>
                <a:avLst/>
                <a:gdLst>
                  <a:gd name="connsiteX0" fmla="*/ 0 w 61976"/>
                  <a:gd name="connsiteY0" fmla="*/ 82239 h 82239"/>
                  <a:gd name="connsiteX1" fmla="*/ 0 w 61976"/>
                  <a:gd name="connsiteY1" fmla="*/ 25 h 82239"/>
                  <a:gd name="connsiteX2" fmla="*/ 11641 w 61976"/>
                  <a:gd name="connsiteY2" fmla="*/ 25 h 82239"/>
                  <a:gd name="connsiteX3" fmla="*/ 38087 w 61976"/>
                  <a:gd name="connsiteY3" fmla="*/ 41599 h 82239"/>
                  <a:gd name="connsiteX4" fmla="*/ 52892 w 61976"/>
                  <a:gd name="connsiteY4" fmla="*/ 68323 h 82239"/>
                  <a:gd name="connsiteX5" fmla="*/ 53145 w 61976"/>
                  <a:gd name="connsiteY5" fmla="*/ 68197 h 82239"/>
                  <a:gd name="connsiteX6" fmla="*/ 51930 w 61976"/>
                  <a:gd name="connsiteY6" fmla="*/ 34414 h 82239"/>
                  <a:gd name="connsiteX7" fmla="*/ 51930 w 61976"/>
                  <a:gd name="connsiteY7" fmla="*/ 0 h 82239"/>
                  <a:gd name="connsiteX8" fmla="*/ 61977 w 61976"/>
                  <a:gd name="connsiteY8" fmla="*/ 0 h 82239"/>
                  <a:gd name="connsiteX9" fmla="*/ 61977 w 61976"/>
                  <a:gd name="connsiteY9" fmla="*/ 82214 h 82239"/>
                  <a:gd name="connsiteX10" fmla="*/ 51221 w 61976"/>
                  <a:gd name="connsiteY10" fmla="*/ 82214 h 82239"/>
                  <a:gd name="connsiteX11" fmla="*/ 25003 w 61976"/>
                  <a:gd name="connsiteY11" fmla="*/ 40489 h 82239"/>
                  <a:gd name="connsiteX12" fmla="*/ 9591 w 61976"/>
                  <a:gd name="connsiteY12" fmla="*/ 13034 h 82239"/>
                  <a:gd name="connsiteX13" fmla="*/ 9237 w 61976"/>
                  <a:gd name="connsiteY13" fmla="*/ 13160 h 82239"/>
                  <a:gd name="connsiteX14" fmla="*/ 10072 w 61976"/>
                  <a:gd name="connsiteY14" fmla="*/ 47070 h 82239"/>
                  <a:gd name="connsiteX15" fmla="*/ 10072 w 61976"/>
                  <a:gd name="connsiteY15" fmla="*/ 82189 h 82239"/>
                  <a:gd name="connsiteX16" fmla="*/ 25 w 61976"/>
                  <a:gd name="connsiteY16" fmla="*/ 82189 h 8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76" h="82239">
                    <a:moveTo>
                      <a:pt x="0" y="82239"/>
                    </a:moveTo>
                    <a:lnTo>
                      <a:pt x="0" y="25"/>
                    </a:lnTo>
                    <a:lnTo>
                      <a:pt x="11641" y="25"/>
                    </a:lnTo>
                    <a:lnTo>
                      <a:pt x="38087" y="41599"/>
                    </a:lnTo>
                    <a:cubicBezTo>
                      <a:pt x="44186" y="51229"/>
                      <a:pt x="48994" y="59902"/>
                      <a:pt x="52892" y="68323"/>
                    </a:cubicBezTo>
                    <a:lnTo>
                      <a:pt x="53145" y="68197"/>
                    </a:lnTo>
                    <a:cubicBezTo>
                      <a:pt x="52158" y="57230"/>
                      <a:pt x="51930" y="47221"/>
                      <a:pt x="51930" y="34414"/>
                    </a:cubicBezTo>
                    <a:lnTo>
                      <a:pt x="51930" y="0"/>
                    </a:lnTo>
                    <a:lnTo>
                      <a:pt x="61977" y="0"/>
                    </a:lnTo>
                    <a:lnTo>
                      <a:pt x="61977" y="82214"/>
                    </a:lnTo>
                    <a:lnTo>
                      <a:pt x="51221" y="82214"/>
                    </a:lnTo>
                    <a:lnTo>
                      <a:pt x="25003" y="40489"/>
                    </a:lnTo>
                    <a:cubicBezTo>
                      <a:pt x="19259" y="31338"/>
                      <a:pt x="13742" y="21959"/>
                      <a:pt x="9591" y="13034"/>
                    </a:cubicBezTo>
                    <a:lnTo>
                      <a:pt x="9237" y="13160"/>
                    </a:lnTo>
                    <a:cubicBezTo>
                      <a:pt x="9844" y="23522"/>
                      <a:pt x="10072" y="33405"/>
                      <a:pt x="10072" y="47070"/>
                    </a:cubicBezTo>
                    <a:lnTo>
                      <a:pt x="10072" y="82189"/>
                    </a:lnTo>
                    <a:lnTo>
                      <a:pt x="25" y="82189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3" name="Dowolny kształt 62">
              <a:extLst>
                <a:ext uri="{FF2B5EF4-FFF2-40B4-BE49-F238E27FC236}">
                  <a16:creationId xmlns:a16="http://schemas.microsoft.com/office/drawing/2014/main" id="{5173777E-047A-F962-B34F-ECA5C15C1647}"/>
                </a:ext>
              </a:extLst>
            </p:cNvPr>
            <p:cNvSpPr/>
            <p:nvPr/>
          </p:nvSpPr>
          <p:spPr>
            <a:xfrm>
              <a:off x="6291184" y="-1143115"/>
              <a:ext cx="10628" cy="82214"/>
            </a:xfrm>
            <a:custGeom>
              <a:avLst/>
              <a:gdLst>
                <a:gd name="connsiteX0" fmla="*/ 0 w 10628"/>
                <a:gd name="connsiteY0" fmla="*/ 0 h 82214"/>
                <a:gd name="connsiteX1" fmla="*/ 10629 w 10628"/>
                <a:gd name="connsiteY1" fmla="*/ 0 h 82214"/>
                <a:gd name="connsiteX2" fmla="*/ 10629 w 10628"/>
                <a:gd name="connsiteY2" fmla="*/ 82214 h 82214"/>
                <a:gd name="connsiteX3" fmla="*/ 0 w 10628"/>
                <a:gd name="connsiteY3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8" h="82214">
                  <a:moveTo>
                    <a:pt x="0" y="0"/>
                  </a:moveTo>
                  <a:lnTo>
                    <a:pt x="10629" y="0"/>
                  </a:lnTo>
                  <a:lnTo>
                    <a:pt x="10629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64" name="Dowolny kształt 63">
              <a:extLst>
                <a:ext uri="{FF2B5EF4-FFF2-40B4-BE49-F238E27FC236}">
                  <a16:creationId xmlns:a16="http://schemas.microsoft.com/office/drawing/2014/main" id="{5200FB88-5159-1867-35A4-431B1B1FD8DB}"/>
                </a:ext>
              </a:extLst>
            </p:cNvPr>
            <p:cNvSpPr/>
            <p:nvPr/>
          </p:nvSpPr>
          <p:spPr>
            <a:xfrm>
              <a:off x="6338837" y="-1143115"/>
              <a:ext cx="61976" cy="82239"/>
            </a:xfrm>
            <a:custGeom>
              <a:avLst/>
              <a:gdLst>
                <a:gd name="connsiteX0" fmla="*/ 0 w 61976"/>
                <a:gd name="connsiteY0" fmla="*/ 82239 h 82239"/>
                <a:gd name="connsiteX1" fmla="*/ 0 w 61976"/>
                <a:gd name="connsiteY1" fmla="*/ 25 h 82239"/>
                <a:gd name="connsiteX2" fmla="*/ 11616 w 61976"/>
                <a:gd name="connsiteY2" fmla="*/ 25 h 82239"/>
                <a:gd name="connsiteX3" fmla="*/ 38087 w 61976"/>
                <a:gd name="connsiteY3" fmla="*/ 41599 h 82239"/>
                <a:gd name="connsiteX4" fmla="*/ 52891 w 61976"/>
                <a:gd name="connsiteY4" fmla="*/ 68323 h 82239"/>
                <a:gd name="connsiteX5" fmla="*/ 53145 w 61976"/>
                <a:gd name="connsiteY5" fmla="*/ 68197 h 82239"/>
                <a:gd name="connsiteX6" fmla="*/ 51930 w 61976"/>
                <a:gd name="connsiteY6" fmla="*/ 34414 h 82239"/>
                <a:gd name="connsiteX7" fmla="*/ 51930 w 61976"/>
                <a:gd name="connsiteY7" fmla="*/ 0 h 82239"/>
                <a:gd name="connsiteX8" fmla="*/ 61977 w 61976"/>
                <a:gd name="connsiteY8" fmla="*/ 0 h 82239"/>
                <a:gd name="connsiteX9" fmla="*/ 61977 w 61976"/>
                <a:gd name="connsiteY9" fmla="*/ 82214 h 82239"/>
                <a:gd name="connsiteX10" fmla="*/ 51221 w 61976"/>
                <a:gd name="connsiteY10" fmla="*/ 82214 h 82239"/>
                <a:gd name="connsiteX11" fmla="*/ 25003 w 61976"/>
                <a:gd name="connsiteY11" fmla="*/ 40489 h 82239"/>
                <a:gd name="connsiteX12" fmla="*/ 9591 w 61976"/>
                <a:gd name="connsiteY12" fmla="*/ 13034 h 82239"/>
                <a:gd name="connsiteX13" fmla="*/ 9237 w 61976"/>
                <a:gd name="connsiteY13" fmla="*/ 13160 h 82239"/>
                <a:gd name="connsiteX14" fmla="*/ 10072 w 61976"/>
                <a:gd name="connsiteY14" fmla="*/ 47070 h 82239"/>
                <a:gd name="connsiteX15" fmla="*/ 10072 w 61976"/>
                <a:gd name="connsiteY15" fmla="*/ 82189 h 82239"/>
                <a:gd name="connsiteX16" fmla="*/ 25 w 61976"/>
                <a:gd name="connsiteY16" fmla="*/ 82189 h 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976" h="82239">
                  <a:moveTo>
                    <a:pt x="0" y="82239"/>
                  </a:moveTo>
                  <a:lnTo>
                    <a:pt x="0" y="25"/>
                  </a:lnTo>
                  <a:lnTo>
                    <a:pt x="11616" y="25"/>
                  </a:lnTo>
                  <a:lnTo>
                    <a:pt x="38087" y="41599"/>
                  </a:lnTo>
                  <a:cubicBezTo>
                    <a:pt x="44186" y="51229"/>
                    <a:pt x="48994" y="59902"/>
                    <a:pt x="52891" y="68323"/>
                  </a:cubicBezTo>
                  <a:lnTo>
                    <a:pt x="53145" y="68197"/>
                  </a:lnTo>
                  <a:cubicBezTo>
                    <a:pt x="52158" y="57230"/>
                    <a:pt x="51930" y="47221"/>
                    <a:pt x="51930" y="34414"/>
                  </a:cubicBezTo>
                  <a:lnTo>
                    <a:pt x="51930" y="0"/>
                  </a:lnTo>
                  <a:lnTo>
                    <a:pt x="61977" y="0"/>
                  </a:lnTo>
                  <a:lnTo>
                    <a:pt x="61977" y="82214"/>
                  </a:lnTo>
                  <a:lnTo>
                    <a:pt x="51221" y="82214"/>
                  </a:lnTo>
                  <a:lnTo>
                    <a:pt x="25003" y="40489"/>
                  </a:lnTo>
                  <a:cubicBezTo>
                    <a:pt x="19259" y="31338"/>
                    <a:pt x="13742" y="21959"/>
                    <a:pt x="9591" y="13034"/>
                  </a:cubicBezTo>
                  <a:lnTo>
                    <a:pt x="9237" y="13160"/>
                  </a:lnTo>
                  <a:cubicBezTo>
                    <a:pt x="9844" y="23522"/>
                    <a:pt x="10072" y="33405"/>
                    <a:pt x="10072" y="47070"/>
                  </a:cubicBezTo>
                  <a:lnTo>
                    <a:pt x="10072" y="82189"/>
                  </a:lnTo>
                  <a:lnTo>
                    <a:pt x="25" y="82189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65" name="Dowolny kształt 64">
              <a:extLst>
                <a:ext uri="{FF2B5EF4-FFF2-40B4-BE49-F238E27FC236}">
                  <a16:creationId xmlns:a16="http://schemas.microsoft.com/office/drawing/2014/main" id="{CD8F3A6F-0CBE-5626-9571-F71A5877F359}"/>
                </a:ext>
              </a:extLst>
            </p:cNvPr>
            <p:cNvSpPr/>
            <p:nvPr/>
          </p:nvSpPr>
          <p:spPr>
            <a:xfrm>
              <a:off x="6432928" y="-1143947"/>
              <a:ext cx="67746" cy="83903"/>
            </a:xfrm>
            <a:custGeom>
              <a:avLst/>
              <a:gdLst>
                <a:gd name="connsiteX0" fmla="*/ 67721 w 67746"/>
                <a:gd name="connsiteY0" fmla="*/ 79391 h 83903"/>
                <a:gd name="connsiteX1" fmla="*/ 42389 w 67746"/>
                <a:gd name="connsiteY1" fmla="*/ 83903 h 83903"/>
                <a:gd name="connsiteX2" fmla="*/ 11515 w 67746"/>
                <a:gd name="connsiteY2" fmla="*/ 73037 h 83903"/>
                <a:gd name="connsiteX3" fmla="*/ 0 w 67746"/>
                <a:gd name="connsiteY3" fmla="*/ 42431 h 83903"/>
                <a:gd name="connsiteX4" fmla="*/ 44692 w 67746"/>
                <a:gd name="connsiteY4" fmla="*/ 0 h 83903"/>
                <a:gd name="connsiteX5" fmla="*/ 65267 w 67746"/>
                <a:gd name="connsiteY5" fmla="*/ 3782 h 83903"/>
                <a:gd name="connsiteX6" fmla="*/ 62711 w 67746"/>
                <a:gd name="connsiteY6" fmla="*/ 12429 h 83903"/>
                <a:gd name="connsiteX7" fmla="*/ 44464 w 67746"/>
                <a:gd name="connsiteY7" fmla="*/ 8900 h 83903"/>
                <a:gd name="connsiteX8" fmla="*/ 11287 w 67746"/>
                <a:gd name="connsiteY8" fmla="*/ 41952 h 83903"/>
                <a:gd name="connsiteX9" fmla="*/ 43123 w 67746"/>
                <a:gd name="connsiteY9" fmla="*/ 75130 h 83903"/>
                <a:gd name="connsiteX10" fmla="*/ 57320 w 67746"/>
                <a:gd name="connsiteY10" fmla="*/ 72936 h 83903"/>
                <a:gd name="connsiteX11" fmla="*/ 57320 w 67746"/>
                <a:gd name="connsiteY11" fmla="*/ 48406 h 83903"/>
                <a:gd name="connsiteX12" fmla="*/ 40542 w 67746"/>
                <a:gd name="connsiteY12" fmla="*/ 48406 h 83903"/>
                <a:gd name="connsiteX13" fmla="*/ 40542 w 67746"/>
                <a:gd name="connsiteY13" fmla="*/ 39884 h 83903"/>
                <a:gd name="connsiteX14" fmla="*/ 67747 w 67746"/>
                <a:gd name="connsiteY14" fmla="*/ 39884 h 83903"/>
                <a:gd name="connsiteX15" fmla="*/ 67747 w 67746"/>
                <a:gd name="connsiteY15" fmla="*/ 79391 h 8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46" h="83903">
                  <a:moveTo>
                    <a:pt x="67721" y="79391"/>
                  </a:moveTo>
                  <a:cubicBezTo>
                    <a:pt x="62938" y="81080"/>
                    <a:pt x="53524" y="83903"/>
                    <a:pt x="42389" y="83903"/>
                  </a:cubicBezTo>
                  <a:cubicBezTo>
                    <a:pt x="29888" y="83903"/>
                    <a:pt x="19613" y="80727"/>
                    <a:pt x="11515" y="73037"/>
                  </a:cubicBezTo>
                  <a:cubicBezTo>
                    <a:pt x="4429" y="66205"/>
                    <a:pt x="0" y="55238"/>
                    <a:pt x="0" y="42431"/>
                  </a:cubicBezTo>
                  <a:cubicBezTo>
                    <a:pt x="127" y="17900"/>
                    <a:pt x="17006" y="0"/>
                    <a:pt x="44692" y="0"/>
                  </a:cubicBezTo>
                  <a:cubicBezTo>
                    <a:pt x="54233" y="0"/>
                    <a:pt x="61698" y="2067"/>
                    <a:pt x="65267" y="3782"/>
                  </a:cubicBezTo>
                  <a:lnTo>
                    <a:pt x="62711" y="12429"/>
                  </a:lnTo>
                  <a:cubicBezTo>
                    <a:pt x="58307" y="10463"/>
                    <a:pt x="52790" y="8900"/>
                    <a:pt x="44464" y="8900"/>
                  </a:cubicBezTo>
                  <a:cubicBezTo>
                    <a:pt x="24371" y="8900"/>
                    <a:pt x="11287" y="21354"/>
                    <a:pt x="11287" y="41952"/>
                  </a:cubicBezTo>
                  <a:cubicBezTo>
                    <a:pt x="11287" y="62549"/>
                    <a:pt x="23890" y="75130"/>
                    <a:pt x="43123" y="75130"/>
                  </a:cubicBezTo>
                  <a:cubicBezTo>
                    <a:pt x="50082" y="75130"/>
                    <a:pt x="54865" y="74147"/>
                    <a:pt x="57320" y="72936"/>
                  </a:cubicBezTo>
                  <a:lnTo>
                    <a:pt x="57320" y="48406"/>
                  </a:lnTo>
                  <a:lnTo>
                    <a:pt x="40542" y="48406"/>
                  </a:lnTo>
                  <a:lnTo>
                    <a:pt x="40542" y="39884"/>
                  </a:lnTo>
                  <a:lnTo>
                    <a:pt x="67747" y="39884"/>
                  </a:lnTo>
                  <a:lnTo>
                    <a:pt x="67747" y="79391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66" name="Dowolny kształt 65">
              <a:extLst>
                <a:ext uri="{FF2B5EF4-FFF2-40B4-BE49-F238E27FC236}">
                  <a16:creationId xmlns:a16="http://schemas.microsoft.com/office/drawing/2014/main" id="{9C86CC82-438C-D33E-7741-2B4FDD72839C}"/>
                </a:ext>
              </a:extLst>
            </p:cNvPr>
            <p:cNvSpPr/>
            <p:nvPr/>
          </p:nvSpPr>
          <p:spPr>
            <a:xfrm>
              <a:off x="4117974" y="-1347075"/>
              <a:ext cx="626195" cy="246773"/>
            </a:xfrm>
            <a:custGeom>
              <a:avLst/>
              <a:gdLst>
                <a:gd name="connsiteX0" fmla="*/ 404051 w 626195"/>
                <a:gd name="connsiteY0" fmla="*/ 197506 h 246773"/>
                <a:gd name="connsiteX1" fmla="*/ 137695 w 626195"/>
                <a:gd name="connsiteY1" fmla="*/ 127670 h 246773"/>
                <a:gd name="connsiteX2" fmla="*/ 32190 w 626195"/>
                <a:gd name="connsiteY2" fmla="*/ 13211 h 246773"/>
                <a:gd name="connsiteX3" fmla="*/ 0 w 626195"/>
                <a:gd name="connsiteY3" fmla="*/ 0 h 246773"/>
                <a:gd name="connsiteX4" fmla="*/ 119449 w 626195"/>
                <a:gd name="connsiteY4" fmla="*/ 162386 h 246773"/>
                <a:gd name="connsiteX5" fmla="*/ 409948 w 626195"/>
                <a:gd name="connsiteY5" fmla="*/ 246290 h 246773"/>
                <a:gd name="connsiteX6" fmla="*/ 626196 w 626195"/>
                <a:gd name="connsiteY6" fmla="*/ 200909 h 246773"/>
                <a:gd name="connsiteX7" fmla="*/ 537216 w 626195"/>
                <a:gd name="connsiteY7" fmla="*/ 172773 h 246773"/>
                <a:gd name="connsiteX8" fmla="*/ 404076 w 626195"/>
                <a:gd name="connsiteY8" fmla="*/ 197531 h 24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95" h="246773">
                  <a:moveTo>
                    <a:pt x="404051" y="197506"/>
                  </a:moveTo>
                  <a:cubicBezTo>
                    <a:pt x="303987" y="202245"/>
                    <a:pt x="209390" y="177438"/>
                    <a:pt x="137695" y="127670"/>
                  </a:cubicBezTo>
                  <a:cubicBezTo>
                    <a:pt x="92092" y="96005"/>
                    <a:pt x="49703" y="56499"/>
                    <a:pt x="32190" y="13211"/>
                  </a:cubicBezTo>
                  <a:lnTo>
                    <a:pt x="0" y="0"/>
                  </a:lnTo>
                  <a:cubicBezTo>
                    <a:pt x="16298" y="62953"/>
                    <a:pt x="57371" y="119300"/>
                    <a:pt x="119449" y="162386"/>
                  </a:cubicBezTo>
                  <a:cubicBezTo>
                    <a:pt x="196888" y="216162"/>
                    <a:pt x="303177" y="251357"/>
                    <a:pt x="409948" y="246290"/>
                  </a:cubicBezTo>
                  <a:cubicBezTo>
                    <a:pt x="478150" y="243037"/>
                    <a:pt x="568749" y="227684"/>
                    <a:pt x="626196" y="200909"/>
                  </a:cubicBezTo>
                  <a:lnTo>
                    <a:pt x="537216" y="172773"/>
                  </a:lnTo>
                  <a:cubicBezTo>
                    <a:pt x="495586" y="186791"/>
                    <a:pt x="450590" y="195338"/>
                    <a:pt x="404076" y="197531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7" name="Dowolny kształt 66">
              <a:extLst>
                <a:ext uri="{FF2B5EF4-FFF2-40B4-BE49-F238E27FC236}">
                  <a16:creationId xmlns:a16="http://schemas.microsoft.com/office/drawing/2014/main" id="{B7508214-C492-8941-7A7B-DE2997DA1169}"/>
                </a:ext>
              </a:extLst>
            </p:cNvPr>
            <p:cNvSpPr/>
            <p:nvPr/>
          </p:nvSpPr>
          <p:spPr>
            <a:xfrm>
              <a:off x="4150544" y="-1606121"/>
              <a:ext cx="158193" cy="162386"/>
            </a:xfrm>
            <a:custGeom>
              <a:avLst/>
              <a:gdLst>
                <a:gd name="connsiteX0" fmla="*/ 155942 w 158193"/>
                <a:gd name="connsiteY0" fmla="*/ 58919 h 162386"/>
                <a:gd name="connsiteX1" fmla="*/ 134127 w 158193"/>
                <a:gd name="connsiteY1" fmla="*/ 162386 h 162386"/>
                <a:gd name="connsiteX2" fmla="*/ 101709 w 158193"/>
                <a:gd name="connsiteY2" fmla="*/ 162386 h 162386"/>
                <a:gd name="connsiteX3" fmla="*/ 121929 w 158193"/>
                <a:gd name="connsiteY3" fmla="*/ 66255 h 162386"/>
                <a:gd name="connsiteX4" fmla="*/ 124460 w 158193"/>
                <a:gd name="connsiteY4" fmla="*/ 48103 h 162386"/>
                <a:gd name="connsiteX5" fmla="*/ 99431 w 158193"/>
                <a:gd name="connsiteY5" fmla="*/ 23598 h 162386"/>
                <a:gd name="connsiteX6" fmla="*/ 51626 w 158193"/>
                <a:gd name="connsiteY6" fmla="*/ 72609 h 162386"/>
                <a:gd name="connsiteX7" fmla="*/ 32393 w 158193"/>
                <a:gd name="connsiteY7" fmla="*/ 162386 h 162386"/>
                <a:gd name="connsiteX8" fmla="*/ 0 w 158193"/>
                <a:gd name="connsiteY8" fmla="*/ 162386 h 162386"/>
                <a:gd name="connsiteX9" fmla="*/ 25990 w 158193"/>
                <a:gd name="connsiteY9" fmla="*/ 39809 h 162386"/>
                <a:gd name="connsiteX10" fmla="*/ 32089 w 158193"/>
                <a:gd name="connsiteY10" fmla="*/ 3202 h 162386"/>
                <a:gd name="connsiteX11" fmla="*/ 62230 w 158193"/>
                <a:gd name="connsiteY11" fmla="*/ 3202 h 162386"/>
                <a:gd name="connsiteX12" fmla="*/ 57447 w 158193"/>
                <a:gd name="connsiteY12" fmla="*/ 31539 h 162386"/>
                <a:gd name="connsiteX13" fmla="*/ 114868 w 158193"/>
                <a:gd name="connsiteY13" fmla="*/ 0 h 162386"/>
                <a:gd name="connsiteX14" fmla="*/ 158194 w 158193"/>
                <a:gd name="connsiteY14" fmla="*/ 40111 h 162386"/>
                <a:gd name="connsiteX15" fmla="*/ 155916 w 158193"/>
                <a:gd name="connsiteY15" fmla="*/ 58894 h 16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193" h="162386">
                  <a:moveTo>
                    <a:pt x="155942" y="58919"/>
                  </a:moveTo>
                  <a:lnTo>
                    <a:pt x="134127" y="162386"/>
                  </a:lnTo>
                  <a:lnTo>
                    <a:pt x="101709" y="162386"/>
                  </a:lnTo>
                  <a:lnTo>
                    <a:pt x="121929" y="66255"/>
                  </a:lnTo>
                  <a:cubicBezTo>
                    <a:pt x="123194" y="59877"/>
                    <a:pt x="124460" y="53826"/>
                    <a:pt x="124460" y="48103"/>
                  </a:cubicBezTo>
                  <a:cubicBezTo>
                    <a:pt x="124460" y="34414"/>
                    <a:pt x="117728" y="23598"/>
                    <a:pt x="99431" y="23598"/>
                  </a:cubicBezTo>
                  <a:cubicBezTo>
                    <a:pt x="70885" y="23598"/>
                    <a:pt x="56738" y="48103"/>
                    <a:pt x="51626" y="72609"/>
                  </a:cubicBezTo>
                  <a:lnTo>
                    <a:pt x="32393" y="162386"/>
                  </a:lnTo>
                  <a:lnTo>
                    <a:pt x="0" y="162386"/>
                  </a:lnTo>
                  <a:lnTo>
                    <a:pt x="25990" y="39809"/>
                  </a:lnTo>
                  <a:cubicBezTo>
                    <a:pt x="28572" y="27707"/>
                    <a:pt x="30824" y="15303"/>
                    <a:pt x="32089" y="3202"/>
                  </a:cubicBezTo>
                  <a:lnTo>
                    <a:pt x="62230" y="3202"/>
                  </a:lnTo>
                  <a:lnTo>
                    <a:pt x="57447" y="31539"/>
                  </a:lnTo>
                  <a:cubicBezTo>
                    <a:pt x="72833" y="10841"/>
                    <a:pt x="88574" y="0"/>
                    <a:pt x="114868" y="0"/>
                  </a:cubicBezTo>
                  <a:cubicBezTo>
                    <a:pt x="141162" y="0"/>
                    <a:pt x="158194" y="14345"/>
                    <a:pt x="158194" y="40111"/>
                  </a:cubicBezTo>
                  <a:cubicBezTo>
                    <a:pt x="158194" y="45834"/>
                    <a:pt x="157207" y="52188"/>
                    <a:pt x="155916" y="58894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8" name="Dowolny kształt 67">
              <a:extLst>
                <a:ext uri="{FF2B5EF4-FFF2-40B4-BE49-F238E27FC236}">
                  <a16:creationId xmlns:a16="http://schemas.microsoft.com/office/drawing/2014/main" id="{CCB17297-6AF7-0615-F33C-EEBC415B707B}"/>
                </a:ext>
              </a:extLst>
            </p:cNvPr>
            <p:cNvSpPr/>
            <p:nvPr/>
          </p:nvSpPr>
          <p:spPr>
            <a:xfrm>
              <a:off x="4311951" y="-1606071"/>
              <a:ext cx="160775" cy="165840"/>
            </a:xfrm>
            <a:custGeom>
              <a:avLst/>
              <a:gdLst>
                <a:gd name="connsiteX0" fmla="*/ 91105 w 160775"/>
                <a:gd name="connsiteY0" fmla="*/ 23522 h 165840"/>
                <a:gd name="connsiteX1" fmla="*/ 33684 w 160775"/>
                <a:gd name="connsiteY1" fmla="*/ 102812 h 165840"/>
                <a:gd name="connsiteX2" fmla="*/ 68025 w 160775"/>
                <a:gd name="connsiteY2" fmla="*/ 142268 h 165840"/>
                <a:gd name="connsiteX3" fmla="*/ 127066 w 160775"/>
                <a:gd name="connsiteY3" fmla="*/ 63003 h 165840"/>
                <a:gd name="connsiteX4" fmla="*/ 91130 w 160775"/>
                <a:gd name="connsiteY4" fmla="*/ 23547 h 165840"/>
                <a:gd name="connsiteX5" fmla="*/ 62584 w 160775"/>
                <a:gd name="connsiteY5" fmla="*/ 165840 h 165840"/>
                <a:gd name="connsiteX6" fmla="*/ 0 w 160775"/>
                <a:gd name="connsiteY6" fmla="*/ 108560 h 165840"/>
                <a:gd name="connsiteX7" fmla="*/ 97887 w 160775"/>
                <a:gd name="connsiteY7" fmla="*/ 0 h 165840"/>
                <a:gd name="connsiteX8" fmla="*/ 160775 w 160775"/>
                <a:gd name="connsiteY8" fmla="*/ 56978 h 165840"/>
                <a:gd name="connsiteX9" fmla="*/ 62584 w 160775"/>
                <a:gd name="connsiteY9" fmla="*/ 165840 h 16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75" h="165840">
                  <a:moveTo>
                    <a:pt x="91105" y="23522"/>
                  </a:moveTo>
                  <a:cubicBezTo>
                    <a:pt x="53879" y="23522"/>
                    <a:pt x="33684" y="70642"/>
                    <a:pt x="33684" y="102812"/>
                  </a:cubicBezTo>
                  <a:cubicBezTo>
                    <a:pt x="33684" y="125704"/>
                    <a:pt x="42971" y="142268"/>
                    <a:pt x="68025" y="142268"/>
                  </a:cubicBezTo>
                  <a:cubicBezTo>
                    <a:pt x="104594" y="142268"/>
                    <a:pt x="127066" y="94517"/>
                    <a:pt x="127066" y="63003"/>
                  </a:cubicBezTo>
                  <a:cubicBezTo>
                    <a:pt x="127066" y="40086"/>
                    <a:pt x="115830" y="23547"/>
                    <a:pt x="91130" y="23547"/>
                  </a:cubicBezTo>
                  <a:moveTo>
                    <a:pt x="62584" y="165840"/>
                  </a:moveTo>
                  <a:cubicBezTo>
                    <a:pt x="28546" y="165840"/>
                    <a:pt x="0" y="144209"/>
                    <a:pt x="0" y="108560"/>
                  </a:cubicBezTo>
                  <a:cubicBezTo>
                    <a:pt x="0" y="50271"/>
                    <a:pt x="35632" y="0"/>
                    <a:pt x="97887" y="0"/>
                  </a:cubicBezTo>
                  <a:cubicBezTo>
                    <a:pt x="131925" y="0"/>
                    <a:pt x="160775" y="21304"/>
                    <a:pt x="160775" y="56978"/>
                  </a:cubicBezTo>
                  <a:cubicBezTo>
                    <a:pt x="160775" y="114283"/>
                    <a:pt x="123878" y="165840"/>
                    <a:pt x="62584" y="165840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9" name="Dowolny kształt 68">
              <a:extLst>
                <a:ext uri="{FF2B5EF4-FFF2-40B4-BE49-F238E27FC236}">
                  <a16:creationId xmlns:a16="http://schemas.microsoft.com/office/drawing/2014/main" id="{E083B31B-C795-4D00-7690-63B765F6FB45}"/>
                </a:ext>
              </a:extLst>
            </p:cNvPr>
            <p:cNvSpPr/>
            <p:nvPr/>
          </p:nvSpPr>
          <p:spPr>
            <a:xfrm>
              <a:off x="4481052" y="-1602919"/>
              <a:ext cx="246742" cy="159184"/>
            </a:xfrm>
            <a:custGeom>
              <a:avLst/>
              <a:gdLst>
                <a:gd name="connsiteX0" fmla="*/ 166570 w 246742"/>
                <a:gd name="connsiteY0" fmla="*/ 159184 h 159184"/>
                <a:gd name="connsiteX1" fmla="*/ 127395 w 246742"/>
                <a:gd name="connsiteY1" fmla="*/ 159184 h 159184"/>
                <a:gd name="connsiteX2" fmla="*/ 118082 w 246742"/>
                <a:gd name="connsiteY2" fmla="*/ 26749 h 159184"/>
                <a:gd name="connsiteX3" fmla="*/ 54562 w 246742"/>
                <a:gd name="connsiteY3" fmla="*/ 159184 h 159184"/>
                <a:gd name="connsiteX4" fmla="*/ 15387 w 246742"/>
                <a:gd name="connsiteY4" fmla="*/ 159184 h 159184"/>
                <a:gd name="connsiteX5" fmla="*/ 0 w 246742"/>
                <a:gd name="connsiteY5" fmla="*/ 0 h 159184"/>
                <a:gd name="connsiteX6" fmla="*/ 33051 w 246742"/>
                <a:gd name="connsiteY6" fmla="*/ 0 h 159184"/>
                <a:gd name="connsiteX7" fmla="*/ 42035 w 246742"/>
                <a:gd name="connsiteY7" fmla="*/ 132082 h 159184"/>
                <a:gd name="connsiteX8" fmla="*/ 104923 w 246742"/>
                <a:gd name="connsiteY8" fmla="*/ 0 h 159184"/>
                <a:gd name="connsiteX9" fmla="*/ 142782 w 246742"/>
                <a:gd name="connsiteY9" fmla="*/ 0 h 159184"/>
                <a:gd name="connsiteX10" fmla="*/ 152424 w 246742"/>
                <a:gd name="connsiteY10" fmla="*/ 132082 h 159184"/>
                <a:gd name="connsiteX11" fmla="*/ 215008 w 246742"/>
                <a:gd name="connsiteY11" fmla="*/ 0 h 159184"/>
                <a:gd name="connsiteX12" fmla="*/ 246743 w 246742"/>
                <a:gd name="connsiteY12" fmla="*/ 0 h 159184"/>
                <a:gd name="connsiteX13" fmla="*/ 166570 w 246742"/>
                <a:gd name="connsiteY13" fmla="*/ 159184 h 15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42" h="159184">
                  <a:moveTo>
                    <a:pt x="166570" y="159184"/>
                  </a:moveTo>
                  <a:lnTo>
                    <a:pt x="127395" y="159184"/>
                  </a:lnTo>
                  <a:lnTo>
                    <a:pt x="118082" y="26749"/>
                  </a:lnTo>
                  <a:lnTo>
                    <a:pt x="54562" y="159184"/>
                  </a:lnTo>
                  <a:lnTo>
                    <a:pt x="15387" y="159184"/>
                  </a:lnTo>
                  <a:lnTo>
                    <a:pt x="0" y="0"/>
                  </a:lnTo>
                  <a:lnTo>
                    <a:pt x="33051" y="0"/>
                  </a:lnTo>
                  <a:lnTo>
                    <a:pt x="42035" y="132082"/>
                  </a:lnTo>
                  <a:lnTo>
                    <a:pt x="104923" y="0"/>
                  </a:lnTo>
                  <a:lnTo>
                    <a:pt x="142782" y="0"/>
                  </a:lnTo>
                  <a:lnTo>
                    <a:pt x="152424" y="132082"/>
                  </a:lnTo>
                  <a:lnTo>
                    <a:pt x="215008" y="0"/>
                  </a:lnTo>
                  <a:lnTo>
                    <a:pt x="246743" y="0"/>
                  </a:lnTo>
                  <a:lnTo>
                    <a:pt x="166570" y="15918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70" name="Grafika 9">
              <a:extLst>
                <a:ext uri="{FF2B5EF4-FFF2-40B4-BE49-F238E27FC236}">
                  <a16:creationId xmlns:a16="http://schemas.microsoft.com/office/drawing/2014/main" id="{248BCEEE-E924-5E3E-5CE3-8E5182E67C91}"/>
                </a:ext>
              </a:extLst>
            </p:cNvPr>
            <p:cNvGrpSpPr/>
            <p:nvPr/>
          </p:nvGrpSpPr>
          <p:grpSpPr>
            <a:xfrm>
              <a:off x="4303322" y="-1606424"/>
              <a:ext cx="566319" cy="386212"/>
              <a:chOff x="4303322" y="-1606424"/>
              <a:chExt cx="566319" cy="386212"/>
            </a:xfrm>
            <a:grpFill/>
          </p:grpSpPr>
          <p:sp>
            <p:nvSpPr>
              <p:cNvPr id="72" name="Dowolny kształt 71">
                <a:extLst>
                  <a:ext uri="{FF2B5EF4-FFF2-40B4-BE49-F238E27FC236}">
                    <a16:creationId xmlns:a16="http://schemas.microsoft.com/office/drawing/2014/main" id="{891CA610-AB07-FEB2-4925-533BD7C551E6}"/>
                  </a:ext>
                </a:extLst>
              </p:cNvPr>
              <p:cNvSpPr/>
              <p:nvPr/>
            </p:nvSpPr>
            <p:spPr>
              <a:xfrm>
                <a:off x="4704690" y="-1606424"/>
                <a:ext cx="164950" cy="166168"/>
              </a:xfrm>
              <a:custGeom>
                <a:avLst/>
                <a:gdLst>
                  <a:gd name="connsiteX0" fmla="*/ 112009 w 164950"/>
                  <a:gd name="connsiteY0" fmla="*/ 23573 h 166168"/>
                  <a:gd name="connsiteX1" fmla="*/ 34038 w 164950"/>
                  <a:gd name="connsiteY1" fmla="*/ 112392 h 166168"/>
                  <a:gd name="connsiteX2" fmla="*/ 58737 w 164950"/>
                  <a:gd name="connsiteY2" fmla="*/ 142621 h 166168"/>
                  <a:gd name="connsiteX3" fmla="*/ 118108 w 164950"/>
                  <a:gd name="connsiteY3" fmla="*/ 69709 h 166168"/>
                  <a:gd name="connsiteX4" fmla="*/ 128382 w 164950"/>
                  <a:gd name="connsiteY4" fmla="*/ 25816 h 166168"/>
                  <a:gd name="connsiteX5" fmla="*/ 112009 w 164950"/>
                  <a:gd name="connsiteY5" fmla="*/ 23573 h 166168"/>
                  <a:gd name="connsiteX6" fmla="*/ 144402 w 164950"/>
                  <a:gd name="connsiteY6" fmla="*/ 98375 h 166168"/>
                  <a:gd name="connsiteX7" fmla="*/ 135721 w 164950"/>
                  <a:gd name="connsiteY7" fmla="*/ 162664 h 166168"/>
                  <a:gd name="connsiteX8" fmla="*/ 102999 w 164950"/>
                  <a:gd name="connsiteY8" fmla="*/ 162664 h 166168"/>
                  <a:gd name="connsiteX9" fmla="*/ 108769 w 164950"/>
                  <a:gd name="connsiteY9" fmla="*/ 122527 h 166168"/>
                  <a:gd name="connsiteX10" fmla="*/ 45224 w 164950"/>
                  <a:gd name="connsiteY10" fmla="*/ 166168 h 166168"/>
                  <a:gd name="connsiteX11" fmla="*/ 0 w 164950"/>
                  <a:gd name="connsiteY11" fmla="*/ 115871 h 166168"/>
                  <a:gd name="connsiteX12" fmla="*/ 118740 w 164950"/>
                  <a:gd name="connsiteY12" fmla="*/ 0 h 166168"/>
                  <a:gd name="connsiteX13" fmla="*/ 164951 w 164950"/>
                  <a:gd name="connsiteY13" fmla="*/ 6378 h 166168"/>
                  <a:gd name="connsiteX14" fmla="*/ 144402 w 164950"/>
                  <a:gd name="connsiteY14" fmla="*/ 98375 h 16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950" h="166168">
                    <a:moveTo>
                      <a:pt x="112009" y="23573"/>
                    </a:moveTo>
                    <a:cubicBezTo>
                      <a:pt x="69012" y="23573"/>
                      <a:pt x="34038" y="68751"/>
                      <a:pt x="34038" y="112392"/>
                    </a:cubicBezTo>
                    <a:cubicBezTo>
                      <a:pt x="34038" y="128628"/>
                      <a:pt x="39175" y="142621"/>
                      <a:pt x="58737" y="142621"/>
                    </a:cubicBezTo>
                    <a:cubicBezTo>
                      <a:pt x="83108" y="142621"/>
                      <a:pt x="108795" y="110174"/>
                      <a:pt x="118108" y="69709"/>
                    </a:cubicBezTo>
                    <a:lnTo>
                      <a:pt x="128382" y="25816"/>
                    </a:lnTo>
                    <a:cubicBezTo>
                      <a:pt x="122916" y="23900"/>
                      <a:pt x="117500" y="23573"/>
                      <a:pt x="112009" y="23573"/>
                    </a:cubicBezTo>
                    <a:moveTo>
                      <a:pt x="144402" y="98375"/>
                    </a:moveTo>
                    <a:cubicBezTo>
                      <a:pt x="138328" y="126385"/>
                      <a:pt x="135721" y="148671"/>
                      <a:pt x="135721" y="162664"/>
                    </a:cubicBezTo>
                    <a:lnTo>
                      <a:pt x="102999" y="162664"/>
                    </a:lnTo>
                    <a:cubicBezTo>
                      <a:pt x="103657" y="154722"/>
                      <a:pt x="105910" y="139091"/>
                      <a:pt x="108769" y="122527"/>
                    </a:cubicBezTo>
                    <a:cubicBezTo>
                      <a:pt x="98495" y="142268"/>
                      <a:pt x="78932" y="166168"/>
                      <a:pt x="45224" y="166168"/>
                    </a:cubicBezTo>
                    <a:cubicBezTo>
                      <a:pt x="15387" y="166168"/>
                      <a:pt x="0" y="144839"/>
                      <a:pt x="0" y="115871"/>
                    </a:cubicBezTo>
                    <a:cubicBezTo>
                      <a:pt x="0" y="49969"/>
                      <a:pt x="56814" y="0"/>
                      <a:pt x="118740" y="0"/>
                    </a:cubicBezTo>
                    <a:cubicBezTo>
                      <a:pt x="134785" y="0"/>
                      <a:pt x="154372" y="2874"/>
                      <a:pt x="164951" y="6378"/>
                    </a:cubicBezTo>
                    <a:lnTo>
                      <a:pt x="144402" y="98375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3" name="Dowolny kształt 72">
                <a:extLst>
                  <a:ext uri="{FF2B5EF4-FFF2-40B4-BE49-F238E27FC236}">
                    <a16:creationId xmlns:a16="http://schemas.microsoft.com/office/drawing/2014/main" id="{88B08D09-4ABD-D7EF-27B5-41169DE5FB06}"/>
                  </a:ext>
                </a:extLst>
              </p:cNvPr>
              <p:cNvSpPr/>
              <p:nvPr/>
            </p:nvSpPr>
            <p:spPr>
              <a:xfrm>
                <a:off x="4303322" y="-1416255"/>
                <a:ext cx="189650" cy="196018"/>
              </a:xfrm>
              <a:custGeom>
                <a:avLst/>
                <a:gdLst>
                  <a:gd name="connsiteX0" fmla="*/ 119702 w 189650"/>
                  <a:gd name="connsiteY0" fmla="*/ 30380 h 196018"/>
                  <a:gd name="connsiteX1" fmla="*/ 60787 w 189650"/>
                  <a:gd name="connsiteY1" fmla="*/ 84307 h 196018"/>
                  <a:gd name="connsiteX2" fmla="*/ 142402 w 189650"/>
                  <a:gd name="connsiteY2" fmla="*/ 48708 h 196018"/>
                  <a:gd name="connsiteX3" fmla="*/ 119727 w 189650"/>
                  <a:gd name="connsiteY3" fmla="*/ 30380 h 196018"/>
                  <a:gd name="connsiteX4" fmla="*/ 55903 w 189650"/>
                  <a:gd name="connsiteY4" fmla="*/ 112443 h 196018"/>
                  <a:gd name="connsiteX5" fmla="*/ 53271 w 189650"/>
                  <a:gd name="connsiteY5" fmla="*/ 130065 h 196018"/>
                  <a:gd name="connsiteX6" fmla="*/ 95939 w 189650"/>
                  <a:gd name="connsiteY6" fmla="*/ 165286 h 196018"/>
                  <a:gd name="connsiteX7" fmla="*/ 154119 w 189650"/>
                  <a:gd name="connsiteY7" fmla="*/ 148016 h 196018"/>
                  <a:gd name="connsiteX8" fmla="*/ 152247 w 189650"/>
                  <a:gd name="connsiteY8" fmla="*/ 181396 h 196018"/>
                  <a:gd name="connsiteX9" fmla="*/ 80097 w 189650"/>
                  <a:gd name="connsiteY9" fmla="*/ 196018 h 196018"/>
                  <a:gd name="connsiteX10" fmla="*/ 0 w 189650"/>
                  <a:gd name="connsiteY10" fmla="*/ 132309 h 196018"/>
                  <a:gd name="connsiteX11" fmla="*/ 124308 w 189650"/>
                  <a:gd name="connsiteY11" fmla="*/ 0 h 196018"/>
                  <a:gd name="connsiteX12" fmla="*/ 189650 w 189650"/>
                  <a:gd name="connsiteY12" fmla="*/ 45380 h 196018"/>
                  <a:gd name="connsiteX13" fmla="*/ 55928 w 189650"/>
                  <a:gd name="connsiteY13" fmla="*/ 112443 h 19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9650" h="196018">
                    <a:moveTo>
                      <a:pt x="119702" y="30380"/>
                    </a:moveTo>
                    <a:cubicBezTo>
                      <a:pt x="90979" y="30380"/>
                      <a:pt x="70227" y="59978"/>
                      <a:pt x="60787" y="84307"/>
                    </a:cubicBezTo>
                    <a:cubicBezTo>
                      <a:pt x="94775" y="84307"/>
                      <a:pt x="142402" y="78306"/>
                      <a:pt x="142402" y="48708"/>
                    </a:cubicBezTo>
                    <a:cubicBezTo>
                      <a:pt x="142402" y="34842"/>
                      <a:pt x="132204" y="30380"/>
                      <a:pt x="119727" y="30380"/>
                    </a:cubicBezTo>
                    <a:moveTo>
                      <a:pt x="55903" y="112443"/>
                    </a:moveTo>
                    <a:cubicBezTo>
                      <a:pt x="54005" y="117687"/>
                      <a:pt x="53271" y="124443"/>
                      <a:pt x="53271" y="130065"/>
                    </a:cubicBezTo>
                    <a:cubicBezTo>
                      <a:pt x="53271" y="155151"/>
                      <a:pt x="72909" y="165286"/>
                      <a:pt x="95939" y="165286"/>
                    </a:cubicBezTo>
                    <a:cubicBezTo>
                      <a:pt x="115602" y="165286"/>
                      <a:pt x="137898" y="158529"/>
                      <a:pt x="154119" y="148016"/>
                    </a:cubicBezTo>
                    <a:lnTo>
                      <a:pt x="152247" y="181396"/>
                    </a:lnTo>
                    <a:cubicBezTo>
                      <a:pt x="130710" y="191884"/>
                      <a:pt x="106137" y="196018"/>
                      <a:pt x="80097" y="196018"/>
                    </a:cubicBezTo>
                    <a:cubicBezTo>
                      <a:pt x="38897" y="196018"/>
                      <a:pt x="0" y="178396"/>
                      <a:pt x="0" y="132309"/>
                    </a:cubicBezTo>
                    <a:cubicBezTo>
                      <a:pt x="0" y="57709"/>
                      <a:pt x="57017" y="0"/>
                      <a:pt x="124308" y="0"/>
                    </a:cubicBezTo>
                    <a:cubicBezTo>
                      <a:pt x="154904" y="0"/>
                      <a:pt x="189650" y="10891"/>
                      <a:pt x="189650" y="45380"/>
                    </a:cubicBezTo>
                    <a:cubicBezTo>
                      <a:pt x="189650" y="104602"/>
                      <a:pt x="103126" y="112443"/>
                      <a:pt x="55928" y="112443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4" name="Dowolny kształt 73">
                <a:extLst>
                  <a:ext uri="{FF2B5EF4-FFF2-40B4-BE49-F238E27FC236}">
                    <a16:creationId xmlns:a16="http://schemas.microsoft.com/office/drawing/2014/main" id="{5E961477-006C-55AF-DB9C-1B849DA755C1}"/>
                  </a:ext>
                </a:extLst>
              </p:cNvPr>
              <p:cNvSpPr/>
              <p:nvPr/>
            </p:nvSpPr>
            <p:spPr>
              <a:xfrm>
                <a:off x="4485329" y="-1416608"/>
                <a:ext cx="157915" cy="192261"/>
              </a:xfrm>
              <a:custGeom>
                <a:avLst/>
                <a:gdLst>
                  <a:gd name="connsiteX0" fmla="*/ 145844 w 157915"/>
                  <a:gd name="connsiteY0" fmla="*/ 49087 h 192261"/>
                  <a:gd name="connsiteX1" fmla="*/ 130356 w 157915"/>
                  <a:gd name="connsiteY1" fmla="*/ 46465 h 192261"/>
                  <a:gd name="connsiteX2" fmla="*/ 70277 w 157915"/>
                  <a:gd name="connsiteY2" fmla="*/ 109468 h 192261"/>
                  <a:gd name="connsiteX3" fmla="*/ 52512 w 157915"/>
                  <a:gd name="connsiteY3" fmla="*/ 192262 h 192261"/>
                  <a:gd name="connsiteX4" fmla="*/ 0 w 157915"/>
                  <a:gd name="connsiteY4" fmla="*/ 192262 h 192261"/>
                  <a:gd name="connsiteX5" fmla="*/ 31355 w 157915"/>
                  <a:gd name="connsiteY5" fmla="*/ 46112 h 192261"/>
                  <a:gd name="connsiteX6" fmla="*/ 38897 w 157915"/>
                  <a:gd name="connsiteY6" fmla="*/ 4488 h 192261"/>
                  <a:gd name="connsiteX7" fmla="*/ 87992 w 157915"/>
                  <a:gd name="connsiteY7" fmla="*/ 4488 h 192261"/>
                  <a:gd name="connsiteX8" fmla="*/ 80856 w 157915"/>
                  <a:gd name="connsiteY8" fmla="*/ 43111 h 192261"/>
                  <a:gd name="connsiteX9" fmla="*/ 142807 w 157915"/>
                  <a:gd name="connsiteY9" fmla="*/ 0 h 192261"/>
                  <a:gd name="connsiteX10" fmla="*/ 157915 w 157915"/>
                  <a:gd name="connsiteY10" fmla="*/ 1866 h 192261"/>
                  <a:gd name="connsiteX11" fmla="*/ 145793 w 157915"/>
                  <a:gd name="connsiteY11" fmla="*/ 49087 h 19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915" h="192261">
                    <a:moveTo>
                      <a:pt x="145844" y="49087"/>
                    </a:moveTo>
                    <a:cubicBezTo>
                      <a:pt x="140934" y="47221"/>
                      <a:pt x="135620" y="46465"/>
                      <a:pt x="130356" y="46465"/>
                    </a:cubicBezTo>
                    <a:cubicBezTo>
                      <a:pt x="95964" y="46465"/>
                      <a:pt x="76705" y="79466"/>
                      <a:pt x="70277" y="109468"/>
                    </a:cubicBezTo>
                    <a:lnTo>
                      <a:pt x="52512" y="192262"/>
                    </a:lnTo>
                    <a:lnTo>
                      <a:pt x="0" y="192262"/>
                    </a:lnTo>
                    <a:lnTo>
                      <a:pt x="31355" y="46112"/>
                    </a:lnTo>
                    <a:cubicBezTo>
                      <a:pt x="34367" y="32271"/>
                      <a:pt x="37404" y="18379"/>
                      <a:pt x="38897" y="4488"/>
                    </a:cubicBezTo>
                    <a:lnTo>
                      <a:pt x="87992" y="4488"/>
                    </a:lnTo>
                    <a:lnTo>
                      <a:pt x="80856" y="43111"/>
                    </a:lnTo>
                    <a:cubicBezTo>
                      <a:pt x="92548" y="19867"/>
                      <a:pt x="115602" y="0"/>
                      <a:pt x="142807" y="0"/>
                    </a:cubicBezTo>
                    <a:cubicBezTo>
                      <a:pt x="148071" y="0"/>
                      <a:pt x="153006" y="353"/>
                      <a:pt x="157915" y="1866"/>
                    </a:cubicBezTo>
                    <a:lnTo>
                      <a:pt x="145793" y="4908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5" name="Dowolny kształt 74">
                <a:extLst>
                  <a:ext uri="{FF2B5EF4-FFF2-40B4-BE49-F238E27FC236}">
                    <a16:creationId xmlns:a16="http://schemas.microsoft.com/office/drawing/2014/main" id="{3FBB2D16-52D1-E24E-2E23-8C0E4F4AC77A}"/>
                  </a:ext>
                </a:extLst>
              </p:cNvPr>
              <p:cNvSpPr/>
              <p:nvPr/>
            </p:nvSpPr>
            <p:spPr>
              <a:xfrm>
                <a:off x="4616470" y="-1416582"/>
                <a:ext cx="211515" cy="196371"/>
              </a:xfrm>
              <a:custGeom>
                <a:avLst/>
                <a:gdLst>
                  <a:gd name="connsiteX0" fmla="*/ 138227 w 211515"/>
                  <a:gd name="connsiteY0" fmla="*/ 34842 h 196371"/>
                  <a:gd name="connsiteX1" fmla="*/ 55144 w 211515"/>
                  <a:gd name="connsiteY1" fmla="*/ 130771 h 196371"/>
                  <a:gd name="connsiteX2" fmla="*/ 80780 w 211515"/>
                  <a:gd name="connsiteY2" fmla="*/ 161479 h 196371"/>
                  <a:gd name="connsiteX3" fmla="*/ 143136 w 211515"/>
                  <a:gd name="connsiteY3" fmla="*/ 80550 h 196371"/>
                  <a:gd name="connsiteX4" fmla="*/ 153360 w 211515"/>
                  <a:gd name="connsiteY4" fmla="*/ 37086 h 196371"/>
                  <a:gd name="connsiteX5" fmla="*/ 138227 w 211515"/>
                  <a:gd name="connsiteY5" fmla="*/ 34842 h 196371"/>
                  <a:gd name="connsiteX6" fmla="*/ 185449 w 211515"/>
                  <a:gd name="connsiteY6" fmla="*/ 125527 h 196371"/>
                  <a:gd name="connsiteX7" fmla="*/ 176415 w 211515"/>
                  <a:gd name="connsiteY7" fmla="*/ 192237 h 196371"/>
                  <a:gd name="connsiteX8" fmla="*/ 123118 w 211515"/>
                  <a:gd name="connsiteY8" fmla="*/ 192237 h 196371"/>
                  <a:gd name="connsiteX9" fmla="*/ 130306 w 211515"/>
                  <a:gd name="connsiteY9" fmla="*/ 148016 h 196371"/>
                  <a:gd name="connsiteX10" fmla="*/ 57396 w 211515"/>
                  <a:gd name="connsiteY10" fmla="*/ 196371 h 196371"/>
                  <a:gd name="connsiteX11" fmla="*/ 0 w 211515"/>
                  <a:gd name="connsiteY11" fmla="*/ 136393 h 196371"/>
                  <a:gd name="connsiteX12" fmla="*/ 148071 w 211515"/>
                  <a:gd name="connsiteY12" fmla="*/ 0 h 196371"/>
                  <a:gd name="connsiteX13" fmla="*/ 211516 w 211515"/>
                  <a:gd name="connsiteY13" fmla="*/ 8622 h 196371"/>
                  <a:gd name="connsiteX14" fmla="*/ 185449 w 211515"/>
                  <a:gd name="connsiteY14" fmla="*/ 125527 h 19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515" h="196371">
                    <a:moveTo>
                      <a:pt x="138227" y="34842"/>
                    </a:moveTo>
                    <a:cubicBezTo>
                      <a:pt x="94775" y="34842"/>
                      <a:pt x="55144" y="80550"/>
                      <a:pt x="55144" y="130771"/>
                    </a:cubicBezTo>
                    <a:cubicBezTo>
                      <a:pt x="55144" y="147612"/>
                      <a:pt x="61142" y="161479"/>
                      <a:pt x="80780" y="161479"/>
                    </a:cubicBezTo>
                    <a:cubicBezTo>
                      <a:pt x="107251" y="161479"/>
                      <a:pt x="132583" y="125502"/>
                      <a:pt x="143136" y="80550"/>
                    </a:cubicBezTo>
                    <a:lnTo>
                      <a:pt x="153360" y="37086"/>
                    </a:lnTo>
                    <a:cubicBezTo>
                      <a:pt x="148425" y="35170"/>
                      <a:pt x="143136" y="34842"/>
                      <a:pt x="138227" y="34842"/>
                    </a:cubicBezTo>
                    <a:moveTo>
                      <a:pt x="185449" y="125527"/>
                    </a:moveTo>
                    <a:cubicBezTo>
                      <a:pt x="178667" y="155882"/>
                      <a:pt x="176769" y="177992"/>
                      <a:pt x="176415" y="192237"/>
                    </a:cubicBezTo>
                    <a:lnTo>
                      <a:pt x="123118" y="192237"/>
                    </a:lnTo>
                    <a:cubicBezTo>
                      <a:pt x="123903" y="182858"/>
                      <a:pt x="127294" y="165260"/>
                      <a:pt x="130306" y="148016"/>
                    </a:cubicBezTo>
                    <a:cubicBezTo>
                      <a:pt x="116716" y="172370"/>
                      <a:pt x="94420" y="196371"/>
                      <a:pt x="57396" y="196371"/>
                    </a:cubicBezTo>
                    <a:cubicBezTo>
                      <a:pt x="20372" y="196371"/>
                      <a:pt x="0" y="171261"/>
                      <a:pt x="0" y="136393"/>
                    </a:cubicBezTo>
                    <a:cubicBezTo>
                      <a:pt x="0" y="52087"/>
                      <a:pt x="75921" y="0"/>
                      <a:pt x="148071" y="0"/>
                    </a:cubicBezTo>
                    <a:cubicBezTo>
                      <a:pt x="169987" y="0"/>
                      <a:pt x="198305" y="3731"/>
                      <a:pt x="211516" y="8622"/>
                    </a:cubicBezTo>
                    <a:lnTo>
                      <a:pt x="185449" y="12552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71" name="Dowolny kształt 70">
              <a:extLst>
                <a:ext uri="{FF2B5EF4-FFF2-40B4-BE49-F238E27FC236}">
                  <a16:creationId xmlns:a16="http://schemas.microsoft.com/office/drawing/2014/main" id="{F60E7A3D-FC05-F16B-F86B-6BCEEB89366F}"/>
                </a:ext>
              </a:extLst>
            </p:cNvPr>
            <p:cNvSpPr/>
            <p:nvPr/>
          </p:nvSpPr>
          <p:spPr>
            <a:xfrm>
              <a:off x="5162367" y="-1630148"/>
              <a:ext cx="2530" cy="544136"/>
            </a:xfrm>
            <a:custGeom>
              <a:avLst/>
              <a:gdLst>
                <a:gd name="connsiteX0" fmla="*/ 0 w 2530"/>
                <a:gd name="connsiteY0" fmla="*/ 0 h 544136"/>
                <a:gd name="connsiteX1" fmla="*/ 0 w 2530"/>
                <a:gd name="connsiteY1" fmla="*/ 544137 h 54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0" h="544136">
                  <a:moveTo>
                    <a:pt x="0" y="0"/>
                  </a:moveTo>
                  <a:lnTo>
                    <a:pt x="0" y="544137"/>
                  </a:lnTo>
                </a:path>
              </a:pathLst>
            </a:custGeom>
            <a:grpFill/>
            <a:ln w="14316" cap="rnd">
              <a:solidFill>
                <a:srgbClr val="E6E6E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5840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"/>
    </mc:Choice>
    <mc:Fallback xmlns="">
      <p:transition spd="slow" advTm="56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7">
            <a:extLst>
              <a:ext uri="{FF2B5EF4-FFF2-40B4-BE49-F238E27FC236}">
                <a16:creationId xmlns:a16="http://schemas.microsoft.com/office/drawing/2014/main" id="{C7D729E9-A8CC-6140-10A4-76B99B691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8" name="Tytuł 7">
            <a:extLst>
              <a:ext uri="{FF2B5EF4-FFF2-40B4-BE49-F238E27FC236}">
                <a16:creationId xmlns:a16="http://schemas.microsoft.com/office/drawing/2014/main" id="{1EE9AFD4-07CE-82F0-EC96-2781342A4C65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68DD52E-9501-B156-84FD-5E96F1AE9F78}"/>
              </a:ext>
            </a:extLst>
          </p:cNvPr>
          <p:cNvSpPr txBox="1"/>
          <p:nvPr/>
        </p:nvSpPr>
        <p:spPr>
          <a:xfrm>
            <a:off x="1859519" y="1436919"/>
            <a:ext cx="183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1F51AA"/>
                </a:solidFill>
              </a:rPr>
              <a:t>Zadanie </a:t>
            </a:r>
            <a:r>
              <a:rPr lang="pl-PL" sz="3200" b="1" dirty="0">
                <a:solidFill>
                  <a:srgbClr val="96C800"/>
                </a:solidFill>
              </a:rPr>
              <a:t>1</a:t>
            </a: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48CB93FB-3E9B-3402-9F82-25F789902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092"/>
          <a:stretch/>
        </p:blipFill>
        <p:spPr>
          <a:xfrm rot="17100000" flipH="1" flipV="1">
            <a:off x="497963" y="995249"/>
            <a:ext cx="1489175" cy="119106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3796C70-8D59-0181-B440-CCEEAAAF0EA9}"/>
              </a:ext>
            </a:extLst>
          </p:cNvPr>
          <p:cNvSpPr txBox="1"/>
          <p:nvPr/>
        </p:nvSpPr>
        <p:spPr>
          <a:xfrm>
            <a:off x="769329" y="1364040"/>
            <a:ext cx="90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02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A433FEE-2CEE-E6F1-B473-B03E3B5ECDA3}"/>
              </a:ext>
            </a:extLst>
          </p:cNvPr>
          <p:cNvSpPr txBox="1"/>
          <p:nvPr/>
        </p:nvSpPr>
        <p:spPr>
          <a:xfrm>
            <a:off x="1889013" y="1873721"/>
            <a:ext cx="517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pl-PL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ozmowa z odgrywaniem </a:t>
            </a:r>
          </a:p>
          <a:p>
            <a:r>
              <a:rPr lang="pl-PL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roli (tzw. „chmurki”)</a:t>
            </a:r>
          </a:p>
        </p:txBody>
      </p:sp>
      <p:pic>
        <p:nvPicPr>
          <p:cNvPr id="24" name="Obraz 23" descr="Obraz zawierający tekst&#10;&#10;Opis wygenerowany automatycznie">
            <a:extLst>
              <a:ext uri="{FF2B5EF4-FFF2-40B4-BE49-F238E27FC236}">
                <a16:creationId xmlns:a16="http://schemas.microsoft.com/office/drawing/2014/main" id="{C76120F0-E2F6-17D7-FFCA-EE1FEA2E7F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910" y="2412894"/>
            <a:ext cx="7772400" cy="4445106"/>
          </a:xfrm>
          <a:prstGeom prst="rect">
            <a:avLst/>
          </a:prstGeom>
        </p:spPr>
      </p:pic>
      <p:pic>
        <p:nvPicPr>
          <p:cNvPr id="22" name="Obraz 21" descr="Obraz zawierający tekst&#10;&#10;Opis wygenerowany automatycznie">
            <a:extLst>
              <a:ext uri="{FF2B5EF4-FFF2-40B4-BE49-F238E27FC236}">
                <a16:creationId xmlns:a16="http://schemas.microsoft.com/office/drawing/2014/main" id="{049CC950-2C69-73A0-DE79-3627C761E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370" y="1590782"/>
            <a:ext cx="4930338" cy="3097875"/>
          </a:xfrm>
          <a:prstGeom prst="rect">
            <a:avLst/>
          </a:prstGeom>
          <a:ln w="28575">
            <a:solidFill>
              <a:srgbClr val="1F51AA"/>
            </a:solidFill>
          </a:ln>
        </p:spPr>
      </p:pic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9610395-7CF0-4827-BA9B-2A3786941A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71918" y="4761879"/>
            <a:ext cx="2646790" cy="369332"/>
          </a:xfrm>
        </p:spPr>
        <p:txBody>
          <a:bodyPr/>
          <a:lstStyle/>
          <a:p>
            <a:pPr marL="0" indent="0" algn="r">
              <a:buNone/>
            </a:pPr>
            <a:r>
              <a:rPr lang="pl-PL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Zad. 1 str. 340 | My Matura </a:t>
            </a:r>
            <a:r>
              <a:rPr lang="pl-PL" sz="1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Perspectives</a:t>
            </a:r>
            <a:endParaRPr lang="pl-PL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Dowolny kształt 29">
            <a:extLst>
              <a:ext uri="{FF2B5EF4-FFF2-40B4-BE49-F238E27FC236}">
                <a16:creationId xmlns:a16="http://schemas.microsoft.com/office/drawing/2014/main" id="{19DBB081-792E-E71A-4A3D-978737E9D71E}"/>
              </a:ext>
            </a:extLst>
          </p:cNvPr>
          <p:cNvSpPr/>
          <p:nvPr/>
        </p:nvSpPr>
        <p:spPr>
          <a:xfrm>
            <a:off x="1169581" y="4274287"/>
            <a:ext cx="1552354" cy="1212112"/>
          </a:xfrm>
          <a:custGeom>
            <a:avLst/>
            <a:gdLst>
              <a:gd name="connsiteX0" fmla="*/ 0 w 1552354"/>
              <a:gd name="connsiteY0" fmla="*/ 510363 h 1212112"/>
              <a:gd name="connsiteX1" fmla="*/ 1141228 w 1552354"/>
              <a:gd name="connsiteY1" fmla="*/ 0 h 1212112"/>
              <a:gd name="connsiteX2" fmla="*/ 1552354 w 1552354"/>
              <a:gd name="connsiteY2" fmla="*/ 652130 h 1212112"/>
              <a:gd name="connsiteX3" fmla="*/ 368595 w 1552354"/>
              <a:gd name="connsiteY3" fmla="*/ 1212112 h 1212112"/>
              <a:gd name="connsiteX4" fmla="*/ 0 w 1552354"/>
              <a:gd name="connsiteY4" fmla="*/ 510363 h 121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2354" h="1212112">
                <a:moveTo>
                  <a:pt x="0" y="510363"/>
                </a:moveTo>
                <a:lnTo>
                  <a:pt x="1141228" y="0"/>
                </a:lnTo>
                <a:lnTo>
                  <a:pt x="1552354" y="652130"/>
                </a:lnTo>
                <a:lnTo>
                  <a:pt x="368595" y="1212112"/>
                </a:lnTo>
                <a:lnTo>
                  <a:pt x="0" y="510363"/>
                </a:lnTo>
                <a:close/>
              </a:path>
            </a:pathLst>
          </a:custGeom>
          <a:noFill/>
          <a:ln w="38100">
            <a:solidFill>
              <a:srgbClr val="1F51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B674B793-761F-63FB-806A-E5E54F68E4B9}"/>
              </a:ext>
            </a:extLst>
          </p:cNvPr>
          <p:cNvCxnSpPr>
            <a:cxnSpLocks/>
          </p:cNvCxnSpPr>
          <p:nvPr/>
        </p:nvCxnSpPr>
        <p:spPr>
          <a:xfrm flipV="1">
            <a:off x="2509284" y="3126041"/>
            <a:ext cx="3641651" cy="1445959"/>
          </a:xfrm>
          <a:prstGeom prst="straightConnector1">
            <a:avLst/>
          </a:prstGeom>
          <a:ln w="38100">
            <a:solidFill>
              <a:srgbClr val="1F51AA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058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17">
            <a:extLst>
              <a:ext uri="{FF2B5EF4-FFF2-40B4-BE49-F238E27FC236}">
                <a16:creationId xmlns:a16="http://schemas.microsoft.com/office/drawing/2014/main" id="{E7D3E851-9FC9-EEC1-D752-04FE8D111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7" name="Tytuł 7">
            <a:extLst>
              <a:ext uri="{FF2B5EF4-FFF2-40B4-BE49-F238E27FC236}">
                <a16:creationId xmlns:a16="http://schemas.microsoft.com/office/drawing/2014/main" id="{47035EAC-65B5-E867-3E12-2D03C974872C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C8C1C74-9F2F-2E93-1AF0-96768C240095}"/>
              </a:ext>
            </a:extLst>
          </p:cNvPr>
          <p:cNvSpPr txBox="1"/>
          <p:nvPr/>
        </p:nvSpPr>
        <p:spPr>
          <a:xfrm>
            <a:off x="1859519" y="1367178"/>
            <a:ext cx="183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1F51AA"/>
                </a:solidFill>
              </a:rPr>
              <a:t>Zadanie </a:t>
            </a:r>
            <a:r>
              <a:rPr lang="pl-PL" sz="3200" b="1" dirty="0">
                <a:solidFill>
                  <a:srgbClr val="96C800"/>
                </a:solidFill>
              </a:rPr>
              <a:t>1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1D4B682-483C-9E1F-6C65-73329DBB4D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17100000" flipH="1" flipV="1">
            <a:off x="497963" y="995249"/>
            <a:ext cx="1489175" cy="119106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ED2F883-130C-99C9-E1E8-F8E10D7BF5E3}"/>
              </a:ext>
            </a:extLst>
          </p:cNvPr>
          <p:cNvSpPr txBox="1"/>
          <p:nvPr/>
        </p:nvSpPr>
        <p:spPr>
          <a:xfrm>
            <a:off x="769329" y="1364040"/>
            <a:ext cx="90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02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0E1C55C-2153-D702-B0F1-CD1BFA773482}"/>
              </a:ext>
            </a:extLst>
          </p:cNvPr>
          <p:cNvSpPr txBox="1"/>
          <p:nvPr/>
        </p:nvSpPr>
        <p:spPr>
          <a:xfrm>
            <a:off x="1889013" y="1803980"/>
            <a:ext cx="517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pl-PL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ozmowa z odgrywaniem roli (tzw. „chmurki”)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14F255A2-A6F4-19A6-0D25-256D83E2320C}"/>
              </a:ext>
            </a:extLst>
          </p:cNvPr>
          <p:cNvCxnSpPr>
            <a:cxnSpLocks/>
          </p:cNvCxnSpPr>
          <p:nvPr/>
        </p:nvCxnSpPr>
        <p:spPr>
          <a:xfrm>
            <a:off x="1458464" y="2133481"/>
            <a:ext cx="401055" cy="401055"/>
          </a:xfrm>
          <a:prstGeom prst="line">
            <a:avLst/>
          </a:prstGeom>
          <a:ln cap="rnd">
            <a:solidFill>
              <a:srgbClr val="1F5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509C72F5-410D-C457-4934-9DC54F885EAB}"/>
              </a:ext>
            </a:extLst>
          </p:cNvPr>
          <p:cNvCxnSpPr>
            <a:cxnSpLocks/>
          </p:cNvCxnSpPr>
          <p:nvPr/>
        </p:nvCxnSpPr>
        <p:spPr>
          <a:xfrm>
            <a:off x="1859519" y="2534536"/>
            <a:ext cx="0" cy="3680284"/>
          </a:xfrm>
          <a:prstGeom prst="line">
            <a:avLst/>
          </a:prstGeom>
          <a:ln cap="rnd">
            <a:solidFill>
              <a:srgbClr val="1F5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B2FD8AC-6991-9192-829B-D3CD86492252}"/>
              </a:ext>
            </a:extLst>
          </p:cNvPr>
          <p:cNvSpPr txBox="1"/>
          <p:nvPr/>
        </p:nvSpPr>
        <p:spPr>
          <a:xfrm>
            <a:off x="7958311" y="1596176"/>
            <a:ext cx="3223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Trwa maksymalnie </a:t>
            </a:r>
            <a:r>
              <a:rPr lang="pl-PL" sz="2000" b="1" dirty="0">
                <a:solidFill>
                  <a:srgbClr val="96C800"/>
                </a:solidFill>
              </a:rPr>
              <a:t>4 minuty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16" name="Grafika 15" descr="Zegar kontur">
            <a:extLst>
              <a:ext uri="{FF2B5EF4-FFF2-40B4-BE49-F238E27FC236}">
                <a16:creationId xmlns:a16="http://schemas.microsoft.com/office/drawing/2014/main" id="{D722EB2E-7E80-2FCB-B930-297F9B605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72440" y="1339031"/>
            <a:ext cx="914400" cy="914400"/>
          </a:xfrm>
          <a:prstGeom prst="rect">
            <a:avLst/>
          </a:prstGeom>
        </p:spPr>
      </p:pic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5B827A28-CEF9-1445-1476-2155B89441B1}"/>
              </a:ext>
            </a:extLst>
          </p:cNvPr>
          <p:cNvCxnSpPr>
            <a:cxnSpLocks/>
          </p:cNvCxnSpPr>
          <p:nvPr/>
        </p:nvCxnSpPr>
        <p:spPr>
          <a:xfrm>
            <a:off x="7822575" y="1550867"/>
            <a:ext cx="0" cy="490728"/>
          </a:xfrm>
          <a:prstGeom prst="line">
            <a:avLst/>
          </a:prstGeom>
          <a:ln cap="rnd">
            <a:solidFill>
              <a:srgbClr val="96C8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E69F25A-E673-DE7C-87D4-1EA066AE9058}"/>
              </a:ext>
            </a:extLst>
          </p:cNvPr>
          <p:cNvSpPr txBox="1"/>
          <p:nvPr/>
        </p:nvSpPr>
        <p:spPr>
          <a:xfrm>
            <a:off x="2136587" y="2450747"/>
            <a:ext cx="9205149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sekund na zapoznanie się z poleceniem.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Zdający i egzaminujący odgrywają narzucone przez polecenie role.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zrealizowania są 4 kwestie.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Zdający musi właściwie reagować na wypowiadane przez egzaminatora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kwestie, odpowiedzi powinny być konkretne.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Wypowiedzi zdającego powinny być rozwinięte tak, żeby egzaminator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 musiał udzielać uczniowi pomocy czy „ciągnąć za język”.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Dobrze, aby to uczeń inicjował przejście do kolejnej kwestii.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Zadanie to ma formę dialogu, więc zdający nie może zrealizować wszystkich kwestii w jednej wypowiedzi.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Egzaminator działa zgodnie ze scenariuszem i włącza do rozmowy wybrane elementy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zależności od tego, jak potoczy się rozmowa.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Częste wtrącenia: prośba o wyjaśnienie jakiejś kwestii oraz nie zgodzenie się ze zdającym tak,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aby musiał podać kolejne argumenty lub zaproponować inne rozwiązanie.</a:t>
            </a:r>
          </a:p>
        </p:txBody>
      </p:sp>
    </p:spTree>
    <p:extLst>
      <p:ext uri="{BB962C8B-B14F-4D97-AF65-F5344CB8AC3E}">
        <p14:creationId xmlns:p14="http://schemas.microsoft.com/office/powerpoint/2010/main" val="1298083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17">
            <a:extLst>
              <a:ext uri="{FF2B5EF4-FFF2-40B4-BE49-F238E27FC236}">
                <a16:creationId xmlns:a16="http://schemas.microsoft.com/office/drawing/2014/main" id="{208DD6A0-09A5-3C58-448B-6417CE23D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8" name="Tytuł 7">
            <a:extLst>
              <a:ext uri="{FF2B5EF4-FFF2-40B4-BE49-F238E27FC236}">
                <a16:creationId xmlns:a16="http://schemas.microsoft.com/office/drawing/2014/main" id="{8FF5F3F3-0A09-320B-79E1-5F277ADDF971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3CA30DD-C1E6-8A27-74AD-D967838979CA}"/>
              </a:ext>
            </a:extLst>
          </p:cNvPr>
          <p:cNvSpPr txBox="1"/>
          <p:nvPr/>
        </p:nvSpPr>
        <p:spPr>
          <a:xfrm>
            <a:off x="1859519" y="1436919"/>
            <a:ext cx="183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1F51AA"/>
                </a:solidFill>
              </a:rPr>
              <a:t>Zadanie </a:t>
            </a:r>
            <a:r>
              <a:rPr lang="pl-PL" sz="3200" b="1" dirty="0">
                <a:solidFill>
                  <a:srgbClr val="96C800"/>
                </a:solidFill>
              </a:rPr>
              <a:t>2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E288EB9-DA06-889F-51C9-9F869AD9E5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092"/>
          <a:stretch/>
        </p:blipFill>
        <p:spPr>
          <a:xfrm rot="17100000" flipH="1" flipV="1">
            <a:off x="497963" y="995249"/>
            <a:ext cx="1489175" cy="119106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3A01996-D7A0-C0BC-E860-C27AD18B10F9}"/>
              </a:ext>
            </a:extLst>
          </p:cNvPr>
          <p:cNvSpPr txBox="1"/>
          <p:nvPr/>
        </p:nvSpPr>
        <p:spPr>
          <a:xfrm>
            <a:off x="769329" y="1364040"/>
            <a:ext cx="90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03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90772BC-FD98-5F24-7415-65D672024AA1}"/>
              </a:ext>
            </a:extLst>
          </p:cNvPr>
          <p:cNvSpPr txBox="1"/>
          <p:nvPr/>
        </p:nvSpPr>
        <p:spPr>
          <a:xfrm>
            <a:off x="1889013" y="1873721"/>
            <a:ext cx="517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Opis ilustracji i odpowiedź</a:t>
            </a:r>
          </a:p>
          <a:p>
            <a:r>
              <a:rPr lang="pl-PL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trzy pytania</a:t>
            </a:r>
            <a:endParaRPr lang="pl-PL" sz="1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9729BAA1-65A5-FB23-F6B1-221B42E577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910" y="2412894"/>
            <a:ext cx="7772400" cy="4445106"/>
          </a:xfrm>
          <a:prstGeom prst="rect">
            <a:avLst/>
          </a:prstGeom>
        </p:spPr>
      </p:pic>
      <p:sp>
        <p:nvSpPr>
          <p:cNvPr id="15" name="Symbol zastępczy tekstu 1">
            <a:extLst>
              <a:ext uri="{FF2B5EF4-FFF2-40B4-BE49-F238E27FC236}">
                <a16:creationId xmlns:a16="http://schemas.microsoft.com/office/drawing/2014/main" id="{85D2BCFE-8D29-27B6-DA98-56DDA48A4F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7054" y="6124412"/>
            <a:ext cx="2646790" cy="369332"/>
          </a:xfrm>
        </p:spPr>
        <p:txBody>
          <a:bodyPr/>
          <a:lstStyle/>
          <a:p>
            <a:pPr marL="0" indent="0" algn="r">
              <a:buNone/>
            </a:pPr>
            <a:r>
              <a:rPr lang="pl-PL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Zad. 2 str. 340 | My Matura </a:t>
            </a:r>
            <a:r>
              <a:rPr lang="pl-PL" sz="1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Perspectives</a:t>
            </a:r>
            <a:endParaRPr lang="pl-PL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75A7E68D-C443-40B7-E014-85B787469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819" y="914817"/>
            <a:ext cx="4343527" cy="5136639"/>
          </a:xfrm>
          <a:prstGeom prst="rect">
            <a:avLst/>
          </a:prstGeom>
          <a:ln w="38100">
            <a:solidFill>
              <a:srgbClr val="1F51AA"/>
            </a:solidFill>
          </a:ln>
        </p:spPr>
      </p:pic>
      <p:sp>
        <p:nvSpPr>
          <p:cNvPr id="19" name="Dowolny kształt 18">
            <a:extLst>
              <a:ext uri="{FF2B5EF4-FFF2-40B4-BE49-F238E27FC236}">
                <a16:creationId xmlns:a16="http://schemas.microsoft.com/office/drawing/2014/main" id="{711097C3-A983-D1AA-ACF3-02F0D93B266C}"/>
              </a:ext>
            </a:extLst>
          </p:cNvPr>
          <p:cNvSpPr/>
          <p:nvPr/>
        </p:nvSpPr>
        <p:spPr>
          <a:xfrm>
            <a:off x="1534332" y="4874217"/>
            <a:ext cx="1976034" cy="1976034"/>
          </a:xfrm>
          <a:custGeom>
            <a:avLst/>
            <a:gdLst>
              <a:gd name="connsiteX0" fmla="*/ 0 w 1976034"/>
              <a:gd name="connsiteY0" fmla="*/ 565688 h 1976034"/>
              <a:gd name="connsiteX1" fmla="*/ 1162373 w 1976034"/>
              <a:gd name="connsiteY1" fmla="*/ 0 h 1976034"/>
              <a:gd name="connsiteX2" fmla="*/ 1976034 w 1976034"/>
              <a:gd name="connsiteY2" fmla="*/ 1325105 h 1976034"/>
              <a:gd name="connsiteX3" fmla="*/ 767166 w 1976034"/>
              <a:gd name="connsiteY3" fmla="*/ 1976034 h 1976034"/>
              <a:gd name="connsiteX4" fmla="*/ 0 w 1976034"/>
              <a:gd name="connsiteY4" fmla="*/ 565688 h 197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6034" h="1976034">
                <a:moveTo>
                  <a:pt x="0" y="565688"/>
                </a:moveTo>
                <a:lnTo>
                  <a:pt x="1162373" y="0"/>
                </a:lnTo>
                <a:lnTo>
                  <a:pt x="1976034" y="1325105"/>
                </a:lnTo>
                <a:lnTo>
                  <a:pt x="767166" y="1976034"/>
                </a:lnTo>
                <a:lnTo>
                  <a:pt x="0" y="565688"/>
                </a:lnTo>
                <a:close/>
              </a:path>
            </a:pathLst>
          </a:custGeom>
          <a:noFill/>
          <a:ln w="38100">
            <a:solidFill>
              <a:srgbClr val="1F51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13B51744-1816-505C-3E13-2BF3575334DF}"/>
              </a:ext>
            </a:extLst>
          </p:cNvPr>
          <p:cNvCxnSpPr>
            <a:cxnSpLocks/>
          </p:cNvCxnSpPr>
          <p:nvPr/>
        </p:nvCxnSpPr>
        <p:spPr>
          <a:xfrm flipV="1">
            <a:off x="3107410" y="3354972"/>
            <a:ext cx="3794162" cy="2154675"/>
          </a:xfrm>
          <a:prstGeom prst="straightConnector1">
            <a:avLst/>
          </a:prstGeom>
          <a:ln w="38100">
            <a:solidFill>
              <a:srgbClr val="1F51AA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43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7">
            <a:extLst>
              <a:ext uri="{FF2B5EF4-FFF2-40B4-BE49-F238E27FC236}">
                <a16:creationId xmlns:a16="http://schemas.microsoft.com/office/drawing/2014/main" id="{DFB462E9-F723-3428-A98E-124405C39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9" name="Tytuł 7">
            <a:extLst>
              <a:ext uri="{FF2B5EF4-FFF2-40B4-BE49-F238E27FC236}">
                <a16:creationId xmlns:a16="http://schemas.microsoft.com/office/drawing/2014/main" id="{40648929-8DB4-4F7E-26AC-8C0063EBC19B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A08543E-B94E-2CE5-988F-9F491E816CB1}"/>
              </a:ext>
            </a:extLst>
          </p:cNvPr>
          <p:cNvSpPr txBox="1"/>
          <p:nvPr/>
        </p:nvSpPr>
        <p:spPr>
          <a:xfrm>
            <a:off x="1859519" y="1367178"/>
            <a:ext cx="183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1F51AA"/>
                </a:solidFill>
              </a:rPr>
              <a:t>Zadanie </a:t>
            </a:r>
            <a:r>
              <a:rPr lang="pl-PL" sz="3200" b="1" dirty="0">
                <a:solidFill>
                  <a:srgbClr val="96C800"/>
                </a:solidFill>
              </a:rPr>
              <a:t>2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77A197C2-6971-FEDA-0BB9-48EE73A86A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17100000" flipH="1" flipV="1">
            <a:off x="497963" y="995249"/>
            <a:ext cx="1489175" cy="119106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91BE99D-E21F-F578-9CA5-D97B9500961F}"/>
              </a:ext>
            </a:extLst>
          </p:cNvPr>
          <p:cNvSpPr txBox="1"/>
          <p:nvPr/>
        </p:nvSpPr>
        <p:spPr>
          <a:xfrm>
            <a:off x="769329" y="1364040"/>
            <a:ext cx="90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03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FF88617-3434-9F11-A902-59704B1B6129}"/>
              </a:ext>
            </a:extLst>
          </p:cNvPr>
          <p:cNvSpPr txBox="1"/>
          <p:nvPr/>
        </p:nvSpPr>
        <p:spPr>
          <a:xfrm>
            <a:off x="1889013" y="1803980"/>
            <a:ext cx="517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Opis ilustracji i odpowiedź </a:t>
            </a:r>
            <a:r>
              <a:rPr lang="pl-PL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trzy pytania</a:t>
            </a:r>
            <a:endParaRPr lang="pl-PL" sz="1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l-PL" sz="1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16870FB-8FA6-5C14-1B83-7862B711D2AB}"/>
              </a:ext>
            </a:extLst>
          </p:cNvPr>
          <p:cNvCxnSpPr>
            <a:cxnSpLocks/>
          </p:cNvCxnSpPr>
          <p:nvPr/>
        </p:nvCxnSpPr>
        <p:spPr>
          <a:xfrm>
            <a:off x="1458464" y="2133481"/>
            <a:ext cx="401055" cy="401055"/>
          </a:xfrm>
          <a:prstGeom prst="line">
            <a:avLst/>
          </a:prstGeom>
          <a:ln cap="rnd">
            <a:solidFill>
              <a:srgbClr val="1F5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96A22DDA-DFAB-7187-7640-85CE8F8E8145}"/>
              </a:ext>
            </a:extLst>
          </p:cNvPr>
          <p:cNvCxnSpPr>
            <a:cxnSpLocks/>
          </p:cNvCxnSpPr>
          <p:nvPr/>
        </p:nvCxnSpPr>
        <p:spPr>
          <a:xfrm>
            <a:off x="1859519" y="2534536"/>
            <a:ext cx="0" cy="3680284"/>
          </a:xfrm>
          <a:prstGeom prst="line">
            <a:avLst/>
          </a:prstGeom>
          <a:ln cap="rnd">
            <a:solidFill>
              <a:srgbClr val="1F5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E15D90D-CEAB-B687-4E5A-4E877C99C903}"/>
              </a:ext>
            </a:extLst>
          </p:cNvPr>
          <p:cNvSpPr txBox="1"/>
          <p:nvPr/>
        </p:nvSpPr>
        <p:spPr>
          <a:xfrm>
            <a:off x="7958311" y="1596176"/>
            <a:ext cx="3223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Trwa maksymalnie </a:t>
            </a:r>
            <a:r>
              <a:rPr lang="pl-PL" sz="2000" b="1" dirty="0">
                <a:solidFill>
                  <a:srgbClr val="96C800"/>
                </a:solidFill>
              </a:rPr>
              <a:t>3 minuty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17" name="Grafika 16" descr="Zegar kontur">
            <a:extLst>
              <a:ext uri="{FF2B5EF4-FFF2-40B4-BE49-F238E27FC236}">
                <a16:creationId xmlns:a16="http://schemas.microsoft.com/office/drawing/2014/main" id="{04F33231-8C75-F5DE-772C-4BA8D94C1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72440" y="1339031"/>
            <a:ext cx="914400" cy="914400"/>
          </a:xfrm>
          <a:prstGeom prst="rect">
            <a:avLst/>
          </a:prstGeom>
        </p:spPr>
      </p:pic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9AB03490-EA35-D62F-EAB7-30C44631D74C}"/>
              </a:ext>
            </a:extLst>
          </p:cNvPr>
          <p:cNvCxnSpPr>
            <a:cxnSpLocks/>
          </p:cNvCxnSpPr>
          <p:nvPr/>
        </p:nvCxnSpPr>
        <p:spPr>
          <a:xfrm>
            <a:off x="7822575" y="1550867"/>
            <a:ext cx="0" cy="490728"/>
          </a:xfrm>
          <a:prstGeom prst="line">
            <a:avLst/>
          </a:prstGeom>
          <a:ln cap="rnd">
            <a:solidFill>
              <a:srgbClr val="96C8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469A04E-35F6-BFCE-B118-78620276B470}"/>
              </a:ext>
            </a:extLst>
          </p:cNvPr>
          <p:cNvSpPr txBox="1"/>
          <p:nvPr/>
        </p:nvSpPr>
        <p:spPr>
          <a:xfrm>
            <a:off x="2063207" y="2613613"/>
            <a:ext cx="852226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Zdający opisuje zdjęcie i odpowiada na 3 pytania.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Opis powinien zawierać odpowiedzi na pytania: Kto/Co? Gdzie? Co się dzieje?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Opisujemy od ogółu do szczegółu.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Pytania dotyczą fotografii i tematyki fotografii. Bardzo często ułożone są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konkretny sposób:</a:t>
            </a:r>
          </a:p>
          <a:p>
            <a:pPr marL="742950" lvl="1" indent="-285750">
              <a:spcBef>
                <a:spcPts val="600"/>
              </a:spcBef>
              <a:buClr>
                <a:srgbClr val="1F51AA"/>
              </a:buClr>
              <a:buFont typeface="Wingdings" pitchFamily="2" charset="2"/>
              <a:buChar char="ü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Pierwsze pytanie dotyczy bezpośrednio zdjęcia np. jak czują się osoby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zdjęciu i dlaczego tak myślisz?</a:t>
            </a:r>
          </a:p>
          <a:p>
            <a:pPr marL="742950" lvl="1" indent="-285750">
              <a:spcBef>
                <a:spcPts val="600"/>
              </a:spcBef>
              <a:buClr>
                <a:srgbClr val="1F51AA"/>
              </a:buClr>
              <a:buFont typeface="Wingdings" pitchFamily="2" charset="2"/>
              <a:buChar char="ü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Drugie pytanie dotyczy tematyki zdjęcia.</a:t>
            </a:r>
          </a:p>
          <a:p>
            <a:pPr marL="742950" lvl="1" indent="-285750">
              <a:spcBef>
                <a:spcPts val="600"/>
              </a:spcBef>
              <a:buClr>
                <a:srgbClr val="1F51AA"/>
              </a:buClr>
              <a:buFont typeface="Wingdings" pitchFamily="2" charset="2"/>
              <a:buChar char="ü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Trzecie jest prośbą o opowiedzenie o swoich doświadczeniach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(należy użyć czasu przeszłego).</a:t>
            </a:r>
          </a:p>
        </p:txBody>
      </p:sp>
    </p:spTree>
    <p:extLst>
      <p:ext uri="{BB962C8B-B14F-4D97-AF65-F5344CB8AC3E}">
        <p14:creationId xmlns:p14="http://schemas.microsoft.com/office/powerpoint/2010/main" val="2515183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7">
            <a:extLst>
              <a:ext uri="{FF2B5EF4-FFF2-40B4-BE49-F238E27FC236}">
                <a16:creationId xmlns:a16="http://schemas.microsoft.com/office/drawing/2014/main" id="{25ECB81A-2790-64AA-3DC7-230185D56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8" name="Tytuł 7">
            <a:extLst>
              <a:ext uri="{FF2B5EF4-FFF2-40B4-BE49-F238E27FC236}">
                <a16:creationId xmlns:a16="http://schemas.microsoft.com/office/drawing/2014/main" id="{311101D4-10C8-4FE0-1DD8-4406578678AC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23579D6-8357-3998-1772-4118FA84251C}"/>
              </a:ext>
            </a:extLst>
          </p:cNvPr>
          <p:cNvSpPr txBox="1"/>
          <p:nvPr/>
        </p:nvSpPr>
        <p:spPr>
          <a:xfrm>
            <a:off x="1859519" y="1436919"/>
            <a:ext cx="183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1F51AA"/>
                </a:solidFill>
              </a:rPr>
              <a:t>Zadanie </a:t>
            </a:r>
            <a:r>
              <a:rPr lang="pl-PL" sz="3200" b="1" dirty="0">
                <a:solidFill>
                  <a:srgbClr val="96C800"/>
                </a:solidFill>
              </a:rPr>
              <a:t>3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60A26915-800E-E912-07C2-AC9798F295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092"/>
          <a:stretch/>
        </p:blipFill>
        <p:spPr>
          <a:xfrm rot="17100000" flipH="1" flipV="1">
            <a:off x="497963" y="995249"/>
            <a:ext cx="1489175" cy="119106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121541B-0491-792D-257F-BB1D73D89590}"/>
              </a:ext>
            </a:extLst>
          </p:cNvPr>
          <p:cNvSpPr txBox="1"/>
          <p:nvPr/>
        </p:nvSpPr>
        <p:spPr>
          <a:xfrm>
            <a:off x="769329" y="1364040"/>
            <a:ext cx="90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04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E35C052-DAC9-176C-DDB6-556ADD5E8619}"/>
              </a:ext>
            </a:extLst>
          </p:cNvPr>
          <p:cNvSpPr txBox="1"/>
          <p:nvPr/>
        </p:nvSpPr>
        <p:spPr>
          <a:xfrm>
            <a:off x="1889013" y="1873721"/>
            <a:ext cx="517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Wypowiedź na podstawie materiału</a:t>
            </a:r>
          </a:p>
          <a:p>
            <a:r>
              <a:rPr lang="pl-PL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stymulującego i odpowiedź na 2 pytania</a:t>
            </a:r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CD55DF14-0235-92FE-D611-C98A1FD21B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808" y="2412894"/>
            <a:ext cx="7772400" cy="4445106"/>
          </a:xfrm>
          <a:prstGeom prst="rect">
            <a:avLst/>
          </a:prstGeom>
        </p:spPr>
      </p:pic>
      <p:sp>
        <p:nvSpPr>
          <p:cNvPr id="14" name="Symbol zastępczy tekstu 1">
            <a:extLst>
              <a:ext uri="{FF2B5EF4-FFF2-40B4-BE49-F238E27FC236}">
                <a16:creationId xmlns:a16="http://schemas.microsoft.com/office/drawing/2014/main" id="{009E3602-93CA-C02E-F84E-2FE00073210C}"/>
              </a:ext>
            </a:extLst>
          </p:cNvPr>
          <p:cNvSpPr txBox="1">
            <a:spLocks/>
          </p:cNvSpPr>
          <p:nvPr/>
        </p:nvSpPr>
        <p:spPr>
          <a:xfrm rot="5400000">
            <a:off x="9097901" y="4957326"/>
            <a:ext cx="2646790" cy="369332"/>
          </a:xfrm>
          <a:prstGeom prst="rect">
            <a:avLst/>
          </a:prstGeom>
        </p:spPr>
        <p:txBody>
          <a:bodyPr vert="horz" lIns="0" tIns="46800" rIns="0" bIns="45720" rtlCol="0">
            <a:noAutofit/>
          </a:bodyPr>
          <a:lstStyle>
            <a:lvl1pPr marL="180000" marR="0" indent="-1800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6C800"/>
              </a:buClr>
              <a:buSzTx/>
              <a:buFont typeface="Arial" panose="020B0604020202020204" pitchFamily="34" charset="0"/>
              <a:buChar char="•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None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None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marR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None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None/>
              <a:tabLst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Zad. 3 str. 340 | My Matura </a:t>
            </a:r>
            <a:r>
              <a:rPr lang="pl-PL" sz="1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Perspectives</a:t>
            </a:r>
            <a:endParaRPr lang="pl-PL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Obraz 18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1AD59535-8538-D614-02EB-9D8DC2C911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874" y="802516"/>
            <a:ext cx="2205610" cy="5662871"/>
          </a:xfrm>
          <a:prstGeom prst="rect">
            <a:avLst/>
          </a:prstGeom>
          <a:ln w="38100">
            <a:solidFill>
              <a:srgbClr val="1F51AA"/>
            </a:solidFill>
          </a:ln>
        </p:spPr>
      </p:pic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9C5041F8-96EA-0F65-3216-21337F721A76}"/>
              </a:ext>
            </a:extLst>
          </p:cNvPr>
          <p:cNvCxnSpPr>
            <a:cxnSpLocks/>
          </p:cNvCxnSpPr>
          <p:nvPr/>
        </p:nvCxnSpPr>
        <p:spPr>
          <a:xfrm flipV="1">
            <a:off x="4797778" y="3289955"/>
            <a:ext cx="3233242" cy="1129400"/>
          </a:xfrm>
          <a:prstGeom prst="straightConnector1">
            <a:avLst/>
          </a:prstGeom>
          <a:ln w="38100">
            <a:solidFill>
              <a:srgbClr val="1F51AA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owolny kształt 20">
            <a:extLst>
              <a:ext uri="{FF2B5EF4-FFF2-40B4-BE49-F238E27FC236}">
                <a16:creationId xmlns:a16="http://schemas.microsoft.com/office/drawing/2014/main" id="{4D44E75D-4EA7-6579-7DC0-C86BECC05754}"/>
              </a:ext>
            </a:extLst>
          </p:cNvPr>
          <p:cNvSpPr/>
          <p:nvPr/>
        </p:nvSpPr>
        <p:spPr>
          <a:xfrm>
            <a:off x="2758698" y="3184902"/>
            <a:ext cx="3060916" cy="3169403"/>
          </a:xfrm>
          <a:custGeom>
            <a:avLst/>
            <a:gdLst>
              <a:gd name="connsiteX0" fmla="*/ 0 w 3060916"/>
              <a:gd name="connsiteY0" fmla="*/ 364210 h 3169403"/>
              <a:gd name="connsiteX1" fmla="*/ 1146875 w 3060916"/>
              <a:gd name="connsiteY1" fmla="*/ 0 h 3169403"/>
              <a:gd name="connsiteX2" fmla="*/ 3060916 w 3060916"/>
              <a:gd name="connsiteY2" fmla="*/ 2673457 h 3169403"/>
              <a:gd name="connsiteX3" fmla="*/ 1720312 w 3060916"/>
              <a:gd name="connsiteY3" fmla="*/ 3169403 h 3169403"/>
              <a:gd name="connsiteX4" fmla="*/ 0 w 3060916"/>
              <a:gd name="connsiteY4" fmla="*/ 364210 h 316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916" h="3169403">
                <a:moveTo>
                  <a:pt x="0" y="364210"/>
                </a:moveTo>
                <a:lnTo>
                  <a:pt x="1146875" y="0"/>
                </a:lnTo>
                <a:lnTo>
                  <a:pt x="3060916" y="2673457"/>
                </a:lnTo>
                <a:lnTo>
                  <a:pt x="1720312" y="3169403"/>
                </a:lnTo>
                <a:lnTo>
                  <a:pt x="0" y="364210"/>
                </a:lnTo>
                <a:close/>
              </a:path>
            </a:pathLst>
          </a:custGeom>
          <a:noFill/>
          <a:ln w="38100">
            <a:solidFill>
              <a:srgbClr val="1F51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2195084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17">
            <a:extLst>
              <a:ext uri="{FF2B5EF4-FFF2-40B4-BE49-F238E27FC236}">
                <a16:creationId xmlns:a16="http://schemas.microsoft.com/office/drawing/2014/main" id="{311B4AD7-DE47-8ED7-DD77-13980B567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7" name="Tytuł 7">
            <a:extLst>
              <a:ext uri="{FF2B5EF4-FFF2-40B4-BE49-F238E27FC236}">
                <a16:creationId xmlns:a16="http://schemas.microsoft.com/office/drawing/2014/main" id="{0A6394CC-5AEA-C6F1-E70E-8A9AA1879005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C5FE621-24C3-33F8-8A35-6C140B476683}"/>
              </a:ext>
            </a:extLst>
          </p:cNvPr>
          <p:cNvSpPr txBox="1"/>
          <p:nvPr/>
        </p:nvSpPr>
        <p:spPr>
          <a:xfrm>
            <a:off x="1859519" y="1436919"/>
            <a:ext cx="183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1F51AA"/>
                </a:solidFill>
              </a:rPr>
              <a:t>Zadanie </a:t>
            </a:r>
            <a:r>
              <a:rPr lang="pl-PL" sz="3200" b="1" dirty="0">
                <a:solidFill>
                  <a:srgbClr val="96C800"/>
                </a:solidFill>
              </a:rPr>
              <a:t>3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1CBF65BE-4058-5EEF-5F3E-0227F631CA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17100000" flipH="1" flipV="1">
            <a:off x="497963" y="995249"/>
            <a:ext cx="1489175" cy="119106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496B98E-4FAD-1CEB-8A20-9ED70D2F0246}"/>
              </a:ext>
            </a:extLst>
          </p:cNvPr>
          <p:cNvSpPr txBox="1"/>
          <p:nvPr/>
        </p:nvSpPr>
        <p:spPr>
          <a:xfrm>
            <a:off x="769329" y="1364040"/>
            <a:ext cx="90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04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A28557B-5973-A940-45AD-FE1E330EE913}"/>
              </a:ext>
            </a:extLst>
          </p:cNvPr>
          <p:cNvSpPr txBox="1"/>
          <p:nvPr/>
        </p:nvSpPr>
        <p:spPr>
          <a:xfrm>
            <a:off x="1889013" y="1873721"/>
            <a:ext cx="517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Wypowiedź na podstawie materiału</a:t>
            </a:r>
          </a:p>
          <a:p>
            <a:r>
              <a:rPr lang="pl-PL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stymulującego i odpowiedź na 2 pytania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34B8E6EB-1895-98C9-1402-E5129DBD6C1F}"/>
              </a:ext>
            </a:extLst>
          </p:cNvPr>
          <p:cNvCxnSpPr>
            <a:cxnSpLocks/>
          </p:cNvCxnSpPr>
          <p:nvPr/>
        </p:nvCxnSpPr>
        <p:spPr>
          <a:xfrm>
            <a:off x="1458464" y="2133481"/>
            <a:ext cx="401055" cy="401055"/>
          </a:xfrm>
          <a:prstGeom prst="line">
            <a:avLst/>
          </a:prstGeom>
          <a:ln cap="rnd">
            <a:solidFill>
              <a:srgbClr val="1F5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9C2903AB-7CFD-0471-D57F-006F7134F5DE}"/>
              </a:ext>
            </a:extLst>
          </p:cNvPr>
          <p:cNvCxnSpPr>
            <a:cxnSpLocks/>
          </p:cNvCxnSpPr>
          <p:nvPr/>
        </p:nvCxnSpPr>
        <p:spPr>
          <a:xfrm>
            <a:off x="1859519" y="2534536"/>
            <a:ext cx="0" cy="3680284"/>
          </a:xfrm>
          <a:prstGeom prst="line">
            <a:avLst/>
          </a:prstGeom>
          <a:ln cap="rnd">
            <a:solidFill>
              <a:srgbClr val="1F5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fika 15" descr="Zegar kontur">
            <a:extLst>
              <a:ext uri="{FF2B5EF4-FFF2-40B4-BE49-F238E27FC236}">
                <a16:creationId xmlns:a16="http://schemas.microsoft.com/office/drawing/2014/main" id="{2FC1D98D-1E54-939A-904F-F5C11D9B4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72440" y="1339031"/>
            <a:ext cx="914400" cy="914400"/>
          </a:xfrm>
          <a:prstGeom prst="rect">
            <a:avLst/>
          </a:prstGeom>
        </p:spPr>
      </p:pic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879B573-92F4-500E-98E9-DE3CEFCF9749}"/>
              </a:ext>
            </a:extLst>
          </p:cNvPr>
          <p:cNvCxnSpPr>
            <a:cxnSpLocks/>
          </p:cNvCxnSpPr>
          <p:nvPr/>
        </p:nvCxnSpPr>
        <p:spPr>
          <a:xfrm>
            <a:off x="7822575" y="1550867"/>
            <a:ext cx="0" cy="490728"/>
          </a:xfrm>
          <a:prstGeom prst="line">
            <a:avLst/>
          </a:prstGeom>
          <a:ln cap="rnd">
            <a:solidFill>
              <a:srgbClr val="96C8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FDA8C4A-1F41-22DC-B675-FDBDE907887C}"/>
              </a:ext>
            </a:extLst>
          </p:cNvPr>
          <p:cNvSpPr txBox="1"/>
          <p:nvPr/>
        </p:nvSpPr>
        <p:spPr>
          <a:xfrm>
            <a:off x="8086164" y="1270470"/>
            <a:ext cx="3489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Trwa maksymalnie </a:t>
            </a:r>
            <a:r>
              <a:rPr lang="pl-PL" sz="2000" b="1" dirty="0">
                <a:solidFill>
                  <a:srgbClr val="96C800"/>
                </a:solidFill>
              </a:rPr>
              <a:t>5 minut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tym 1 minuta na zapoznanie </a:t>
            </a:r>
          </a:p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się z zadaniem.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22C930C-CF53-CD0A-3E11-7278F2F15931}"/>
              </a:ext>
            </a:extLst>
          </p:cNvPr>
          <p:cNvSpPr txBox="1"/>
          <p:nvPr/>
        </p:nvSpPr>
        <p:spPr>
          <a:xfrm>
            <a:off x="2153597" y="2858384"/>
            <a:ext cx="9510552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Zdający dokonuje wyboru między 2 lub 3 opcjami i uzasadnia wybór.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Uzasadnia odrzucenie. 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Argumentów nie musi być dużo, ale muszą być rozwinięte.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Opis zdjęć jest tutaj zbędny, ale warto odwoływać się do pewnych elementów z fotografii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przy podawaniu argumentów np. zdjęcie jest kolorowe i pełne energii, więc przyciąga mój wzrok.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Opcjami do wyboru mogą być plakaty, zdjęcia, ulotki. 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Zdający odpowiada na 2 pytania egzaminującego.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Pytania dotyczą tematyki zadania, ale nie bezpośrednio zadania.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Pytania bywają dość skomplikowane i długie, mogą dotyczyć np. wad i zalet, problemów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społecznych, opinii na dany temat.</a:t>
            </a:r>
          </a:p>
        </p:txBody>
      </p:sp>
    </p:spTree>
    <p:extLst>
      <p:ext uri="{BB962C8B-B14F-4D97-AF65-F5344CB8AC3E}">
        <p14:creationId xmlns:p14="http://schemas.microsoft.com/office/powerpoint/2010/main" val="2976169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18B9A74-A592-188A-51F0-B2169AB73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4A4201-C78F-022B-A91C-28C0078C6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BDA7A3F-1D0E-9CF0-6AAD-937BDEFD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Tytuł 5">
            <a:extLst>
              <a:ext uri="{FF2B5EF4-FFF2-40B4-BE49-F238E27FC236}">
                <a16:creationId xmlns:a16="http://schemas.microsoft.com/office/drawing/2014/main" id="{A684DB47-A5A6-AE88-D711-474D8837C5DD}"/>
              </a:ext>
            </a:extLst>
          </p:cNvPr>
          <p:cNvSpPr txBox="1">
            <a:spLocks/>
          </p:cNvSpPr>
          <p:nvPr/>
        </p:nvSpPr>
        <p:spPr>
          <a:xfrm>
            <a:off x="586774" y="2203454"/>
            <a:ext cx="11023385" cy="2699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/>
              <a:t>Informacje ogólne</a:t>
            </a:r>
          </a:p>
        </p:txBody>
      </p:sp>
      <p:pic>
        <p:nvPicPr>
          <p:cNvPr id="6" name="Obraz 5" descr="Obraz zawierający niebo, osoba, zewnętrzne, stojące&#10;&#10;Opis wygenerowany automatycznie">
            <a:extLst>
              <a:ext uri="{FF2B5EF4-FFF2-40B4-BE49-F238E27FC236}">
                <a16:creationId xmlns:a16="http://schemas.microsoft.com/office/drawing/2014/main" id="{6AF1B0B5-B9BE-5EC2-B2DE-6B661D59C3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12192000" cy="6858001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9D83569F-368E-44FE-2B44-3F7D77A599BD}"/>
              </a:ext>
            </a:extLst>
          </p:cNvPr>
          <p:cNvGrpSpPr/>
          <p:nvPr/>
        </p:nvGrpSpPr>
        <p:grpSpPr>
          <a:xfrm>
            <a:off x="5213197" y="1852008"/>
            <a:ext cx="1756139" cy="351446"/>
            <a:chOff x="4117974" y="-1630148"/>
            <a:chExt cx="2848753" cy="570104"/>
          </a:xfrm>
          <a:solidFill>
            <a:schemeClr val="bg1"/>
          </a:solidFill>
        </p:grpSpPr>
        <p:sp>
          <p:nvSpPr>
            <p:cNvPr id="8" name="Dowolny kształt 7">
              <a:extLst>
                <a:ext uri="{FF2B5EF4-FFF2-40B4-BE49-F238E27FC236}">
                  <a16:creationId xmlns:a16="http://schemas.microsoft.com/office/drawing/2014/main" id="{C2F6AC47-F418-F9C8-581A-B5CA9CD7C6DC}"/>
                </a:ext>
              </a:extLst>
            </p:cNvPr>
            <p:cNvSpPr/>
            <p:nvPr/>
          </p:nvSpPr>
          <p:spPr>
            <a:xfrm>
              <a:off x="5470960" y="-1630148"/>
              <a:ext cx="306593" cy="437618"/>
            </a:xfrm>
            <a:custGeom>
              <a:avLst/>
              <a:gdLst>
                <a:gd name="connsiteX0" fmla="*/ 44186 w 306593"/>
                <a:gd name="connsiteY0" fmla="*/ 393549 h 437618"/>
                <a:gd name="connsiteX1" fmla="*/ 262231 w 306593"/>
                <a:gd name="connsiteY1" fmla="*/ 393549 h 437618"/>
                <a:gd name="connsiteX2" fmla="*/ 262231 w 306593"/>
                <a:gd name="connsiteY2" fmla="*/ 44069 h 437618"/>
                <a:gd name="connsiteX3" fmla="*/ 44186 w 306593"/>
                <a:gd name="connsiteY3" fmla="*/ 44069 h 437618"/>
                <a:gd name="connsiteX4" fmla="*/ 44186 w 306593"/>
                <a:gd name="connsiteY4" fmla="*/ 393549 h 437618"/>
                <a:gd name="connsiteX5" fmla="*/ 0 w 306593"/>
                <a:gd name="connsiteY5" fmla="*/ 0 h 437618"/>
                <a:gd name="connsiteX6" fmla="*/ 306594 w 306593"/>
                <a:gd name="connsiteY6" fmla="*/ 0 h 437618"/>
                <a:gd name="connsiteX7" fmla="*/ 306594 w 306593"/>
                <a:gd name="connsiteY7" fmla="*/ 437619 h 437618"/>
                <a:gd name="connsiteX8" fmla="*/ 0 w 306593"/>
                <a:gd name="connsiteY8" fmla="*/ 437619 h 437618"/>
                <a:gd name="connsiteX9" fmla="*/ 0 w 306593"/>
                <a:gd name="connsiteY9" fmla="*/ 0 h 4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593" h="437618">
                  <a:moveTo>
                    <a:pt x="44186" y="393549"/>
                  </a:moveTo>
                  <a:lnTo>
                    <a:pt x="262231" y="393549"/>
                  </a:lnTo>
                  <a:lnTo>
                    <a:pt x="262231" y="44069"/>
                  </a:lnTo>
                  <a:lnTo>
                    <a:pt x="44186" y="44069"/>
                  </a:lnTo>
                  <a:lnTo>
                    <a:pt x="44186" y="393549"/>
                  </a:lnTo>
                  <a:close/>
                  <a:moveTo>
                    <a:pt x="0" y="0"/>
                  </a:moveTo>
                  <a:lnTo>
                    <a:pt x="306594" y="0"/>
                  </a:lnTo>
                  <a:lnTo>
                    <a:pt x="306594" y="437619"/>
                  </a:lnTo>
                  <a:lnTo>
                    <a:pt x="0" y="4376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9" name="Grafika 9">
              <a:extLst>
                <a:ext uri="{FF2B5EF4-FFF2-40B4-BE49-F238E27FC236}">
                  <a16:creationId xmlns:a16="http://schemas.microsoft.com/office/drawing/2014/main" id="{D8529F09-8F6C-18A0-29B5-D2680C1B5873}"/>
                </a:ext>
              </a:extLst>
            </p:cNvPr>
            <p:cNvGrpSpPr/>
            <p:nvPr/>
          </p:nvGrpSpPr>
          <p:grpSpPr>
            <a:xfrm>
              <a:off x="5865090" y="-1586381"/>
              <a:ext cx="245325" cy="152654"/>
              <a:chOff x="5865090" y="-1586381"/>
              <a:chExt cx="245325" cy="152654"/>
            </a:xfrm>
            <a:grpFill/>
          </p:grpSpPr>
          <p:sp>
            <p:nvSpPr>
              <p:cNvPr id="47" name="Dowolny kształt 46">
                <a:extLst>
                  <a:ext uri="{FF2B5EF4-FFF2-40B4-BE49-F238E27FC236}">
                    <a16:creationId xmlns:a16="http://schemas.microsoft.com/office/drawing/2014/main" id="{41EA5551-E797-80F9-5C82-DD46D57CCA11}"/>
                  </a:ext>
                </a:extLst>
              </p:cNvPr>
              <p:cNvSpPr/>
              <p:nvPr/>
            </p:nvSpPr>
            <p:spPr>
              <a:xfrm>
                <a:off x="5865090" y="-1586356"/>
                <a:ext cx="114691" cy="152629"/>
              </a:xfrm>
              <a:custGeom>
                <a:avLst/>
                <a:gdLst>
                  <a:gd name="connsiteX0" fmla="*/ 114691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56 w 114691"/>
                  <a:gd name="connsiteY7" fmla="*/ 0 h 152629"/>
                  <a:gd name="connsiteX8" fmla="*/ 93256 w 114691"/>
                  <a:gd name="connsiteY8" fmla="*/ 108787 h 152629"/>
                  <a:gd name="connsiteX9" fmla="*/ 93686 w 114691"/>
                  <a:gd name="connsiteY9" fmla="*/ 108787 h 152629"/>
                  <a:gd name="connsiteX10" fmla="*/ 93686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91" y="152604"/>
                    </a:moveTo>
                    <a:lnTo>
                      <a:pt x="95635" y="152604"/>
                    </a:lnTo>
                    <a:cubicBezTo>
                      <a:pt x="70682" y="117510"/>
                      <a:pt x="45958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56" y="0"/>
                    </a:lnTo>
                    <a:cubicBezTo>
                      <a:pt x="44009" y="34867"/>
                      <a:pt x="68734" y="69558"/>
                      <a:pt x="93256" y="108787"/>
                    </a:cubicBezTo>
                    <a:lnTo>
                      <a:pt x="93686" y="108787"/>
                    </a:lnTo>
                    <a:lnTo>
                      <a:pt x="93686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Dowolny kształt 47">
                <a:extLst>
                  <a:ext uri="{FF2B5EF4-FFF2-40B4-BE49-F238E27FC236}">
                    <a16:creationId xmlns:a16="http://schemas.microsoft.com/office/drawing/2014/main" id="{732612EC-263D-012F-17D8-8AFBCDB46A3A}"/>
                  </a:ext>
                </a:extLst>
              </p:cNvPr>
              <p:cNvSpPr/>
              <p:nvPr/>
            </p:nvSpPr>
            <p:spPr>
              <a:xfrm>
                <a:off x="5986766" y="-1586381"/>
                <a:ext cx="123649" cy="152629"/>
              </a:xfrm>
              <a:custGeom>
                <a:avLst/>
                <a:gdLst>
                  <a:gd name="connsiteX0" fmla="*/ 42895 w 123649"/>
                  <a:gd name="connsiteY0" fmla="*/ 92248 h 152629"/>
                  <a:gd name="connsiteX1" fmla="*/ 60635 w 123649"/>
                  <a:gd name="connsiteY1" fmla="*/ 30077 h 152629"/>
                  <a:gd name="connsiteX2" fmla="*/ 61091 w 123649"/>
                  <a:gd name="connsiteY2" fmla="*/ 30077 h 152629"/>
                  <a:gd name="connsiteX3" fmla="*/ 78376 w 123649"/>
                  <a:gd name="connsiteY3" fmla="*/ 92248 h 152629"/>
                  <a:gd name="connsiteX4" fmla="*/ 42921 w 123649"/>
                  <a:gd name="connsiteY4" fmla="*/ 92248 h 152629"/>
                  <a:gd name="connsiteX5" fmla="*/ 52967 w 123649"/>
                  <a:gd name="connsiteY5" fmla="*/ 0 h 152629"/>
                  <a:gd name="connsiteX6" fmla="*/ 0 w 123649"/>
                  <a:gd name="connsiteY6" fmla="*/ 152630 h 152629"/>
                  <a:gd name="connsiteX7" fmla="*/ 22776 w 123649"/>
                  <a:gd name="connsiteY7" fmla="*/ 152630 h 152629"/>
                  <a:gd name="connsiteX8" fmla="*/ 36113 w 123649"/>
                  <a:gd name="connsiteY8" fmla="*/ 110980 h 152629"/>
                  <a:gd name="connsiteX9" fmla="*/ 82323 w 123649"/>
                  <a:gd name="connsiteY9" fmla="*/ 110980 h 152629"/>
                  <a:gd name="connsiteX10" fmla="*/ 94344 w 123649"/>
                  <a:gd name="connsiteY10" fmla="*/ 152630 h 152629"/>
                  <a:gd name="connsiteX11" fmla="*/ 123650 w 123649"/>
                  <a:gd name="connsiteY11" fmla="*/ 152630 h 152629"/>
                  <a:gd name="connsiteX12" fmla="*/ 74858 w 123649"/>
                  <a:gd name="connsiteY12" fmla="*/ 0 h 152629"/>
                  <a:gd name="connsiteX13" fmla="*/ 52967 w 123649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49" h="152629">
                    <a:moveTo>
                      <a:pt x="42895" y="92248"/>
                    </a:moveTo>
                    <a:cubicBezTo>
                      <a:pt x="49020" y="72180"/>
                      <a:pt x="55144" y="53650"/>
                      <a:pt x="60635" y="30077"/>
                    </a:cubicBezTo>
                    <a:lnTo>
                      <a:pt x="61091" y="30077"/>
                    </a:lnTo>
                    <a:cubicBezTo>
                      <a:pt x="67215" y="53650"/>
                      <a:pt x="72707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67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13" y="110980"/>
                    </a:lnTo>
                    <a:lnTo>
                      <a:pt x="82323" y="110980"/>
                    </a:lnTo>
                    <a:lnTo>
                      <a:pt x="94344" y="152630"/>
                    </a:lnTo>
                    <a:lnTo>
                      <a:pt x="123650" y="152630"/>
                    </a:lnTo>
                    <a:lnTo>
                      <a:pt x="74858" y="0"/>
                    </a:lnTo>
                    <a:lnTo>
                      <a:pt x="52967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Dowolny kształt 9">
              <a:extLst>
                <a:ext uri="{FF2B5EF4-FFF2-40B4-BE49-F238E27FC236}">
                  <a16:creationId xmlns:a16="http://schemas.microsoft.com/office/drawing/2014/main" id="{FD488AA6-2B7F-9C2C-65DA-A8D37D9B55A2}"/>
                </a:ext>
              </a:extLst>
            </p:cNvPr>
            <p:cNvSpPr/>
            <p:nvPr/>
          </p:nvSpPr>
          <p:spPr>
            <a:xfrm>
              <a:off x="6094928" y="-1586381"/>
              <a:ext cx="106795" cy="152629"/>
            </a:xfrm>
            <a:custGeom>
              <a:avLst/>
              <a:gdLst>
                <a:gd name="connsiteX0" fmla="*/ 40263 w 106795"/>
                <a:gd name="connsiteY0" fmla="*/ 152630 h 152629"/>
                <a:gd name="connsiteX1" fmla="*/ 40263 w 106795"/>
                <a:gd name="connsiteY1" fmla="*/ 20497 h 152629"/>
                <a:gd name="connsiteX2" fmla="*/ 0 w 106795"/>
                <a:gd name="connsiteY2" fmla="*/ 20497 h 152629"/>
                <a:gd name="connsiteX3" fmla="*/ 0 w 106795"/>
                <a:gd name="connsiteY3" fmla="*/ 0 h 152629"/>
                <a:gd name="connsiteX4" fmla="*/ 106795 w 106795"/>
                <a:gd name="connsiteY4" fmla="*/ 0 h 152629"/>
                <a:gd name="connsiteX5" fmla="*/ 106795 w 106795"/>
                <a:gd name="connsiteY5" fmla="*/ 20497 h 152629"/>
                <a:gd name="connsiteX6" fmla="*/ 66507 w 106795"/>
                <a:gd name="connsiteY6" fmla="*/ 20497 h 152629"/>
                <a:gd name="connsiteX7" fmla="*/ 66507 w 106795"/>
                <a:gd name="connsiteY7" fmla="*/ 152630 h 152629"/>
                <a:gd name="connsiteX8" fmla="*/ 40263 w 106795"/>
                <a:gd name="connsiteY8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95" h="152629">
                  <a:moveTo>
                    <a:pt x="40263" y="152630"/>
                  </a:moveTo>
                  <a:lnTo>
                    <a:pt x="40263" y="20497"/>
                  </a:lnTo>
                  <a:lnTo>
                    <a:pt x="0" y="20497"/>
                  </a:lnTo>
                  <a:lnTo>
                    <a:pt x="0" y="0"/>
                  </a:lnTo>
                  <a:lnTo>
                    <a:pt x="106795" y="0"/>
                  </a:lnTo>
                  <a:lnTo>
                    <a:pt x="106795" y="20497"/>
                  </a:lnTo>
                  <a:lnTo>
                    <a:pt x="66507" y="20497"/>
                  </a:lnTo>
                  <a:lnTo>
                    <a:pt x="66507" y="152630"/>
                  </a:lnTo>
                  <a:lnTo>
                    <a:pt x="40263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1" name="Dowolny kształt 10">
              <a:extLst>
                <a:ext uri="{FF2B5EF4-FFF2-40B4-BE49-F238E27FC236}">
                  <a16:creationId xmlns:a16="http://schemas.microsoft.com/office/drawing/2014/main" id="{B089DFD3-078A-58F6-7875-B062B45CC5E4}"/>
                </a:ext>
              </a:extLst>
            </p:cNvPr>
            <p:cNvSpPr/>
            <p:nvPr/>
          </p:nvSpPr>
          <p:spPr>
            <a:xfrm>
              <a:off x="6210252" y="-1586381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12" name="Grafika 9">
              <a:extLst>
                <a:ext uri="{FF2B5EF4-FFF2-40B4-BE49-F238E27FC236}">
                  <a16:creationId xmlns:a16="http://schemas.microsoft.com/office/drawing/2014/main" id="{11DF892D-00E0-839C-E5F3-84B05D717A25}"/>
                </a:ext>
              </a:extLst>
            </p:cNvPr>
            <p:cNvGrpSpPr/>
            <p:nvPr/>
          </p:nvGrpSpPr>
          <p:grpSpPr>
            <a:xfrm>
              <a:off x="6252261" y="-1588978"/>
              <a:ext cx="391372" cy="157848"/>
              <a:chOff x="6252261" y="-1588978"/>
              <a:chExt cx="391372" cy="157848"/>
            </a:xfrm>
            <a:grpFill/>
          </p:grpSpPr>
          <p:sp>
            <p:nvSpPr>
              <p:cNvPr id="44" name="Dowolny kształt 43">
                <a:extLst>
                  <a:ext uri="{FF2B5EF4-FFF2-40B4-BE49-F238E27FC236}">
                    <a16:creationId xmlns:a16="http://schemas.microsoft.com/office/drawing/2014/main" id="{04AAC180-6167-10BA-A86C-82ABB2AE6D20}"/>
                  </a:ext>
                </a:extLst>
              </p:cNvPr>
              <p:cNvSpPr/>
              <p:nvPr/>
            </p:nvSpPr>
            <p:spPr>
              <a:xfrm>
                <a:off x="6252261" y="-1588978"/>
                <a:ext cx="130027" cy="157848"/>
              </a:xfrm>
              <a:custGeom>
                <a:avLst/>
                <a:gdLst>
                  <a:gd name="connsiteX0" fmla="*/ 65014 w 130027"/>
                  <a:gd name="connsiteY0" fmla="*/ 136066 h 157848"/>
                  <a:gd name="connsiteX1" fmla="*/ 28040 w 130027"/>
                  <a:gd name="connsiteY1" fmla="*/ 76769 h 157848"/>
                  <a:gd name="connsiteX2" fmla="*/ 65014 w 130027"/>
                  <a:gd name="connsiteY2" fmla="*/ 21833 h 157848"/>
                  <a:gd name="connsiteX3" fmla="*/ 102012 w 130027"/>
                  <a:gd name="connsiteY3" fmla="*/ 76769 h 157848"/>
                  <a:gd name="connsiteX4" fmla="*/ 65014 w 130027"/>
                  <a:gd name="connsiteY4" fmla="*/ 136066 h 157848"/>
                  <a:gd name="connsiteX5" fmla="*/ 65014 w 130027"/>
                  <a:gd name="connsiteY5" fmla="*/ 157848 h 157848"/>
                  <a:gd name="connsiteX6" fmla="*/ 130027 w 130027"/>
                  <a:gd name="connsiteY6" fmla="*/ 76743 h 157848"/>
                  <a:gd name="connsiteX7" fmla="*/ 65014 w 130027"/>
                  <a:gd name="connsiteY7" fmla="*/ 0 h 157848"/>
                  <a:gd name="connsiteX8" fmla="*/ 0 w 130027"/>
                  <a:gd name="connsiteY8" fmla="*/ 76743 h 157848"/>
                  <a:gd name="connsiteX9" fmla="*/ 65014 w 130027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027" h="157848">
                    <a:moveTo>
                      <a:pt x="65014" y="136066"/>
                    </a:moveTo>
                    <a:cubicBezTo>
                      <a:pt x="37657" y="136066"/>
                      <a:pt x="28040" y="105963"/>
                      <a:pt x="28040" y="76769"/>
                    </a:cubicBezTo>
                    <a:cubicBezTo>
                      <a:pt x="28040" y="47574"/>
                      <a:pt x="38998" y="21833"/>
                      <a:pt x="65014" y="21833"/>
                    </a:cubicBezTo>
                    <a:cubicBezTo>
                      <a:pt x="91029" y="21833"/>
                      <a:pt x="102012" y="48658"/>
                      <a:pt x="102012" y="76769"/>
                    </a:cubicBezTo>
                    <a:cubicBezTo>
                      <a:pt x="102012" y="104879"/>
                      <a:pt x="92396" y="136066"/>
                      <a:pt x="65014" y="136066"/>
                    </a:cubicBezTo>
                    <a:moveTo>
                      <a:pt x="65014" y="157848"/>
                    </a:moveTo>
                    <a:cubicBezTo>
                      <a:pt x="105075" y="157848"/>
                      <a:pt x="130027" y="122325"/>
                      <a:pt x="130027" y="76743"/>
                    </a:cubicBezTo>
                    <a:cubicBezTo>
                      <a:pt x="130027" y="33985"/>
                      <a:pt x="102443" y="0"/>
                      <a:pt x="65014" y="0"/>
                    </a:cubicBezTo>
                    <a:cubicBezTo>
                      <a:pt x="27585" y="0"/>
                      <a:pt x="0" y="33985"/>
                      <a:pt x="0" y="76743"/>
                    </a:cubicBezTo>
                    <a:cubicBezTo>
                      <a:pt x="0" y="122325"/>
                      <a:pt x="24953" y="157848"/>
                      <a:pt x="65014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Dowolny kształt 44">
                <a:extLst>
                  <a:ext uri="{FF2B5EF4-FFF2-40B4-BE49-F238E27FC236}">
                    <a16:creationId xmlns:a16="http://schemas.microsoft.com/office/drawing/2014/main" id="{2F6BF685-254A-6795-5A6D-54C520634545}"/>
                  </a:ext>
                </a:extLst>
              </p:cNvPr>
              <p:cNvSpPr/>
              <p:nvPr/>
            </p:nvSpPr>
            <p:spPr>
              <a:xfrm>
                <a:off x="6398283" y="-1586356"/>
                <a:ext cx="114691" cy="152629"/>
              </a:xfrm>
              <a:custGeom>
                <a:avLst/>
                <a:gdLst>
                  <a:gd name="connsiteX0" fmla="*/ 114666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31 w 114691"/>
                  <a:gd name="connsiteY7" fmla="*/ 0 h 152629"/>
                  <a:gd name="connsiteX8" fmla="*/ 93256 w 114691"/>
                  <a:gd name="connsiteY8" fmla="*/ 108787 h 152629"/>
                  <a:gd name="connsiteX9" fmla="*/ 93712 w 114691"/>
                  <a:gd name="connsiteY9" fmla="*/ 108787 h 152629"/>
                  <a:gd name="connsiteX10" fmla="*/ 93712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66" y="152604"/>
                    </a:moveTo>
                    <a:lnTo>
                      <a:pt x="95635" y="152604"/>
                    </a:lnTo>
                    <a:cubicBezTo>
                      <a:pt x="70682" y="117510"/>
                      <a:pt x="45957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31" y="0"/>
                    </a:lnTo>
                    <a:cubicBezTo>
                      <a:pt x="43984" y="34867"/>
                      <a:pt x="68734" y="69558"/>
                      <a:pt x="93256" y="108787"/>
                    </a:cubicBezTo>
                    <a:lnTo>
                      <a:pt x="93712" y="108787"/>
                    </a:lnTo>
                    <a:lnTo>
                      <a:pt x="93712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Dowolny kształt 45">
                <a:extLst>
                  <a:ext uri="{FF2B5EF4-FFF2-40B4-BE49-F238E27FC236}">
                    <a16:creationId xmlns:a16="http://schemas.microsoft.com/office/drawing/2014/main" id="{DD18C67E-0C03-B3DB-B4F6-049E498127FB}"/>
                  </a:ext>
                </a:extLst>
              </p:cNvPr>
              <p:cNvSpPr/>
              <p:nvPr/>
            </p:nvSpPr>
            <p:spPr>
              <a:xfrm>
                <a:off x="6519933" y="-1586381"/>
                <a:ext cx="123700" cy="152629"/>
              </a:xfrm>
              <a:custGeom>
                <a:avLst/>
                <a:gdLst>
                  <a:gd name="connsiteX0" fmla="*/ 42921 w 123700"/>
                  <a:gd name="connsiteY0" fmla="*/ 92248 h 152629"/>
                  <a:gd name="connsiteX1" fmla="*/ 60661 w 123700"/>
                  <a:gd name="connsiteY1" fmla="*/ 30077 h 152629"/>
                  <a:gd name="connsiteX2" fmla="*/ 61066 w 123700"/>
                  <a:gd name="connsiteY2" fmla="*/ 30077 h 152629"/>
                  <a:gd name="connsiteX3" fmla="*/ 78376 w 123700"/>
                  <a:gd name="connsiteY3" fmla="*/ 92248 h 152629"/>
                  <a:gd name="connsiteX4" fmla="*/ 42921 w 123700"/>
                  <a:gd name="connsiteY4" fmla="*/ 92248 h 152629"/>
                  <a:gd name="connsiteX5" fmla="*/ 52993 w 123700"/>
                  <a:gd name="connsiteY5" fmla="*/ 0 h 152629"/>
                  <a:gd name="connsiteX6" fmla="*/ 0 w 123700"/>
                  <a:gd name="connsiteY6" fmla="*/ 152630 h 152629"/>
                  <a:gd name="connsiteX7" fmla="*/ 22776 w 123700"/>
                  <a:gd name="connsiteY7" fmla="*/ 152630 h 152629"/>
                  <a:gd name="connsiteX8" fmla="*/ 36138 w 123700"/>
                  <a:gd name="connsiteY8" fmla="*/ 110980 h 152629"/>
                  <a:gd name="connsiteX9" fmla="*/ 82323 w 123700"/>
                  <a:gd name="connsiteY9" fmla="*/ 110980 h 152629"/>
                  <a:gd name="connsiteX10" fmla="*/ 94370 w 123700"/>
                  <a:gd name="connsiteY10" fmla="*/ 152630 h 152629"/>
                  <a:gd name="connsiteX11" fmla="*/ 123700 w 123700"/>
                  <a:gd name="connsiteY11" fmla="*/ 152630 h 152629"/>
                  <a:gd name="connsiteX12" fmla="*/ 74883 w 123700"/>
                  <a:gd name="connsiteY12" fmla="*/ 0 h 152629"/>
                  <a:gd name="connsiteX13" fmla="*/ 53018 w 123700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700" h="152629">
                    <a:moveTo>
                      <a:pt x="42921" y="92248"/>
                    </a:moveTo>
                    <a:cubicBezTo>
                      <a:pt x="49045" y="72180"/>
                      <a:pt x="55169" y="53650"/>
                      <a:pt x="60661" y="30077"/>
                    </a:cubicBezTo>
                    <a:lnTo>
                      <a:pt x="61066" y="30077"/>
                    </a:lnTo>
                    <a:cubicBezTo>
                      <a:pt x="67241" y="53650"/>
                      <a:pt x="72682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93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38" y="110980"/>
                    </a:lnTo>
                    <a:lnTo>
                      <a:pt x="82323" y="110980"/>
                    </a:lnTo>
                    <a:lnTo>
                      <a:pt x="94370" y="152630"/>
                    </a:lnTo>
                    <a:lnTo>
                      <a:pt x="123700" y="152630"/>
                    </a:lnTo>
                    <a:lnTo>
                      <a:pt x="74883" y="0"/>
                    </a:lnTo>
                    <a:lnTo>
                      <a:pt x="53018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Dowolny kształt 12">
              <a:extLst>
                <a:ext uri="{FF2B5EF4-FFF2-40B4-BE49-F238E27FC236}">
                  <a16:creationId xmlns:a16="http://schemas.microsoft.com/office/drawing/2014/main" id="{F2078F13-D1F5-188E-78FC-E79D6740B361}"/>
                </a:ext>
              </a:extLst>
            </p:cNvPr>
            <p:cNvSpPr/>
            <p:nvPr/>
          </p:nvSpPr>
          <p:spPr>
            <a:xfrm>
              <a:off x="6651276" y="-1586381"/>
              <a:ext cx="77919" cy="152629"/>
            </a:xfrm>
            <a:custGeom>
              <a:avLst/>
              <a:gdLst>
                <a:gd name="connsiteX0" fmla="*/ 0 w 77919"/>
                <a:gd name="connsiteY0" fmla="*/ 152630 h 152629"/>
                <a:gd name="connsiteX1" fmla="*/ 0 w 77919"/>
                <a:gd name="connsiteY1" fmla="*/ 0 h 152629"/>
                <a:gd name="connsiteX2" fmla="*/ 26066 w 77919"/>
                <a:gd name="connsiteY2" fmla="*/ 0 h 152629"/>
                <a:gd name="connsiteX3" fmla="*/ 26066 w 77919"/>
                <a:gd name="connsiteY3" fmla="*/ 132133 h 152629"/>
                <a:gd name="connsiteX4" fmla="*/ 77920 w 77919"/>
                <a:gd name="connsiteY4" fmla="*/ 132133 h 152629"/>
                <a:gd name="connsiteX5" fmla="*/ 77920 w 77919"/>
                <a:gd name="connsiteY5" fmla="*/ 152630 h 152629"/>
                <a:gd name="connsiteX6" fmla="*/ 0 w 77919"/>
                <a:gd name="connsiteY6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19" h="152629">
                  <a:moveTo>
                    <a:pt x="0" y="152630"/>
                  </a:moveTo>
                  <a:lnTo>
                    <a:pt x="0" y="0"/>
                  </a:lnTo>
                  <a:lnTo>
                    <a:pt x="26066" y="0"/>
                  </a:lnTo>
                  <a:lnTo>
                    <a:pt x="26066" y="132133"/>
                  </a:lnTo>
                  <a:lnTo>
                    <a:pt x="77920" y="132133"/>
                  </a:lnTo>
                  <a:lnTo>
                    <a:pt x="77920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4" name="Dowolny kształt 13">
              <a:extLst>
                <a:ext uri="{FF2B5EF4-FFF2-40B4-BE49-F238E27FC236}">
                  <a16:creationId xmlns:a16="http://schemas.microsoft.com/office/drawing/2014/main" id="{0E03DF24-0C0F-A7F9-5A57-D081EF6BF2FB}"/>
                </a:ext>
              </a:extLst>
            </p:cNvPr>
            <p:cNvSpPr/>
            <p:nvPr/>
          </p:nvSpPr>
          <p:spPr>
            <a:xfrm>
              <a:off x="5846540" y="-1391522"/>
              <a:ext cx="117070" cy="157848"/>
            </a:xfrm>
            <a:custGeom>
              <a:avLst/>
              <a:gdLst>
                <a:gd name="connsiteX0" fmla="*/ 117070 w 117070"/>
                <a:gd name="connsiteY0" fmla="*/ 85466 h 157848"/>
                <a:gd name="connsiteX1" fmla="*/ 117070 w 117070"/>
                <a:gd name="connsiteY1" fmla="*/ 148470 h 157848"/>
                <a:gd name="connsiteX2" fmla="*/ 73517 w 117070"/>
                <a:gd name="connsiteY2" fmla="*/ 157848 h 157848"/>
                <a:gd name="connsiteX3" fmla="*/ 0 w 117070"/>
                <a:gd name="connsiteY3" fmla="*/ 78054 h 157848"/>
                <a:gd name="connsiteX4" fmla="*/ 74403 w 117070"/>
                <a:gd name="connsiteY4" fmla="*/ 0 h 157848"/>
                <a:gd name="connsiteX5" fmla="*/ 111604 w 117070"/>
                <a:gd name="connsiteY5" fmla="*/ 11774 h 157848"/>
                <a:gd name="connsiteX6" fmla="*/ 103050 w 117070"/>
                <a:gd name="connsiteY6" fmla="*/ 29901 h 157848"/>
                <a:gd name="connsiteX7" fmla="*/ 75035 w 117070"/>
                <a:gd name="connsiteY7" fmla="*/ 21833 h 157848"/>
                <a:gd name="connsiteX8" fmla="*/ 27964 w 117070"/>
                <a:gd name="connsiteY8" fmla="*/ 78508 h 157848"/>
                <a:gd name="connsiteX9" fmla="*/ 72429 w 117070"/>
                <a:gd name="connsiteY9" fmla="*/ 136091 h 157848"/>
                <a:gd name="connsiteX10" fmla="*/ 90801 w 117070"/>
                <a:gd name="connsiteY10" fmla="*/ 132360 h 157848"/>
                <a:gd name="connsiteX11" fmla="*/ 90801 w 117070"/>
                <a:gd name="connsiteY11" fmla="*/ 85492 h 157848"/>
                <a:gd name="connsiteX12" fmla="*/ 117070 w 117070"/>
                <a:gd name="connsiteY12" fmla="*/ 85492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070" h="157848">
                  <a:moveTo>
                    <a:pt x="117070" y="85466"/>
                  </a:moveTo>
                  <a:lnTo>
                    <a:pt x="117070" y="148470"/>
                  </a:lnTo>
                  <a:cubicBezTo>
                    <a:pt x="103050" y="153915"/>
                    <a:pt x="88423" y="157848"/>
                    <a:pt x="73517" y="157848"/>
                  </a:cubicBezTo>
                  <a:cubicBezTo>
                    <a:pt x="28445" y="157848"/>
                    <a:pt x="0" y="122981"/>
                    <a:pt x="0" y="78054"/>
                  </a:cubicBezTo>
                  <a:cubicBezTo>
                    <a:pt x="0" y="36430"/>
                    <a:pt x="28445" y="0"/>
                    <a:pt x="74403" y="0"/>
                  </a:cubicBezTo>
                  <a:cubicBezTo>
                    <a:pt x="88625" y="0"/>
                    <a:pt x="102848" y="5244"/>
                    <a:pt x="111604" y="11774"/>
                  </a:cubicBezTo>
                  <a:lnTo>
                    <a:pt x="103050" y="29901"/>
                  </a:lnTo>
                  <a:cubicBezTo>
                    <a:pt x="96065" y="25539"/>
                    <a:pt x="85107" y="21833"/>
                    <a:pt x="75035" y="21833"/>
                  </a:cubicBezTo>
                  <a:cubicBezTo>
                    <a:pt x="47020" y="21833"/>
                    <a:pt x="27964" y="43843"/>
                    <a:pt x="27964" y="78508"/>
                  </a:cubicBezTo>
                  <a:cubicBezTo>
                    <a:pt x="27964" y="113174"/>
                    <a:pt x="49855" y="136091"/>
                    <a:pt x="72429" y="136091"/>
                  </a:cubicBezTo>
                  <a:cubicBezTo>
                    <a:pt x="79413" y="136091"/>
                    <a:pt x="85335" y="135183"/>
                    <a:pt x="90801" y="132360"/>
                  </a:cubicBezTo>
                  <a:lnTo>
                    <a:pt x="90801" y="85492"/>
                  </a:lnTo>
                  <a:lnTo>
                    <a:pt x="117070" y="85492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5" name="Dowolny kształt 14">
              <a:extLst>
                <a:ext uri="{FF2B5EF4-FFF2-40B4-BE49-F238E27FC236}">
                  <a16:creationId xmlns:a16="http://schemas.microsoft.com/office/drawing/2014/main" id="{CFC29E24-0B35-44CA-9E45-E0194DA986E2}"/>
                </a:ext>
              </a:extLst>
            </p:cNvPr>
            <p:cNvSpPr/>
            <p:nvPr/>
          </p:nvSpPr>
          <p:spPr>
            <a:xfrm>
              <a:off x="5987475" y="-1388900"/>
              <a:ext cx="77920" cy="152604"/>
            </a:xfrm>
            <a:custGeom>
              <a:avLst/>
              <a:gdLst>
                <a:gd name="connsiteX0" fmla="*/ 0 w 77920"/>
                <a:gd name="connsiteY0" fmla="*/ 152604 h 152604"/>
                <a:gd name="connsiteX1" fmla="*/ 0 w 77920"/>
                <a:gd name="connsiteY1" fmla="*/ 0 h 152604"/>
                <a:gd name="connsiteX2" fmla="*/ 70050 w 77920"/>
                <a:gd name="connsiteY2" fmla="*/ 0 h 152604"/>
                <a:gd name="connsiteX3" fmla="*/ 70050 w 77920"/>
                <a:gd name="connsiteY3" fmla="*/ 20497 h 152604"/>
                <a:gd name="connsiteX4" fmla="*/ 26243 w 77920"/>
                <a:gd name="connsiteY4" fmla="*/ 20497 h 152604"/>
                <a:gd name="connsiteX5" fmla="*/ 26243 w 77920"/>
                <a:gd name="connsiteY5" fmla="*/ 62373 h 152604"/>
                <a:gd name="connsiteX6" fmla="*/ 69164 w 77920"/>
                <a:gd name="connsiteY6" fmla="*/ 62373 h 152604"/>
                <a:gd name="connsiteX7" fmla="*/ 69164 w 77920"/>
                <a:gd name="connsiteY7" fmla="*/ 82845 h 152604"/>
                <a:gd name="connsiteX8" fmla="*/ 26243 w 77920"/>
                <a:gd name="connsiteY8" fmla="*/ 82845 h 152604"/>
                <a:gd name="connsiteX9" fmla="*/ 26243 w 77920"/>
                <a:gd name="connsiteY9" fmla="*/ 132108 h 152604"/>
                <a:gd name="connsiteX10" fmla="*/ 77920 w 77920"/>
                <a:gd name="connsiteY10" fmla="*/ 132108 h 152604"/>
                <a:gd name="connsiteX11" fmla="*/ 77920 w 77920"/>
                <a:gd name="connsiteY11" fmla="*/ 152604 h 152604"/>
                <a:gd name="connsiteX12" fmla="*/ 0 w 77920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920" h="152604">
                  <a:moveTo>
                    <a:pt x="0" y="152604"/>
                  </a:moveTo>
                  <a:lnTo>
                    <a:pt x="0" y="0"/>
                  </a:lnTo>
                  <a:lnTo>
                    <a:pt x="70050" y="0"/>
                  </a:lnTo>
                  <a:lnTo>
                    <a:pt x="70050" y="20497"/>
                  </a:lnTo>
                  <a:lnTo>
                    <a:pt x="26243" y="20497"/>
                  </a:lnTo>
                  <a:lnTo>
                    <a:pt x="26243" y="62373"/>
                  </a:lnTo>
                  <a:lnTo>
                    <a:pt x="69164" y="62373"/>
                  </a:lnTo>
                  <a:lnTo>
                    <a:pt x="69164" y="82845"/>
                  </a:lnTo>
                  <a:lnTo>
                    <a:pt x="26243" y="82845"/>
                  </a:lnTo>
                  <a:lnTo>
                    <a:pt x="26243" y="132108"/>
                  </a:lnTo>
                  <a:lnTo>
                    <a:pt x="77920" y="132108"/>
                  </a:lnTo>
                  <a:lnTo>
                    <a:pt x="77920" y="152604"/>
                  </a:lnTo>
                  <a:lnTo>
                    <a:pt x="0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16" name="Grafika 9">
              <a:extLst>
                <a:ext uri="{FF2B5EF4-FFF2-40B4-BE49-F238E27FC236}">
                  <a16:creationId xmlns:a16="http://schemas.microsoft.com/office/drawing/2014/main" id="{D2F159A8-5589-C878-5586-9C72275BEC66}"/>
                </a:ext>
              </a:extLst>
            </p:cNvPr>
            <p:cNvGrpSpPr/>
            <p:nvPr/>
          </p:nvGrpSpPr>
          <p:grpSpPr>
            <a:xfrm>
              <a:off x="6073518" y="-1391522"/>
              <a:ext cx="593802" cy="157848"/>
              <a:chOff x="6073518" y="-1391522"/>
              <a:chExt cx="593802" cy="157848"/>
            </a:xfrm>
            <a:grpFill/>
          </p:grpSpPr>
          <p:sp>
            <p:nvSpPr>
              <p:cNvPr id="39" name="Dowolny kształt 38">
                <a:extLst>
                  <a:ext uri="{FF2B5EF4-FFF2-40B4-BE49-F238E27FC236}">
                    <a16:creationId xmlns:a16="http://schemas.microsoft.com/office/drawing/2014/main" id="{59F0231F-332C-52F9-A0D2-C3325C82D09E}"/>
                  </a:ext>
                </a:extLst>
              </p:cNvPr>
              <p:cNvSpPr/>
              <p:nvPr/>
            </p:nvSpPr>
            <p:spPr>
              <a:xfrm>
                <a:off x="6073518" y="-1391522"/>
                <a:ext cx="129976" cy="157848"/>
              </a:xfrm>
              <a:custGeom>
                <a:avLst/>
                <a:gdLst>
                  <a:gd name="connsiteX0" fmla="*/ 64988 w 129976"/>
                  <a:gd name="connsiteY0" fmla="*/ 136066 h 157848"/>
                  <a:gd name="connsiteX1" fmla="*/ 28015 w 129976"/>
                  <a:gd name="connsiteY1" fmla="*/ 76743 h 157848"/>
                  <a:gd name="connsiteX2" fmla="*/ 64988 w 129976"/>
                  <a:gd name="connsiteY2" fmla="*/ 21808 h 157848"/>
                  <a:gd name="connsiteX3" fmla="*/ 101962 w 129976"/>
                  <a:gd name="connsiteY3" fmla="*/ 76743 h 157848"/>
                  <a:gd name="connsiteX4" fmla="*/ 64988 w 129976"/>
                  <a:gd name="connsiteY4" fmla="*/ 136066 h 157848"/>
                  <a:gd name="connsiteX5" fmla="*/ 64988 w 129976"/>
                  <a:gd name="connsiteY5" fmla="*/ 157848 h 157848"/>
                  <a:gd name="connsiteX6" fmla="*/ 129977 w 129976"/>
                  <a:gd name="connsiteY6" fmla="*/ 76743 h 157848"/>
                  <a:gd name="connsiteX7" fmla="*/ 64988 w 129976"/>
                  <a:gd name="connsiteY7" fmla="*/ 0 h 157848"/>
                  <a:gd name="connsiteX8" fmla="*/ 0 w 129976"/>
                  <a:gd name="connsiteY8" fmla="*/ 76743 h 157848"/>
                  <a:gd name="connsiteX9" fmla="*/ 64988 w 129976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976" h="157848">
                    <a:moveTo>
                      <a:pt x="64988" y="136066"/>
                    </a:moveTo>
                    <a:cubicBezTo>
                      <a:pt x="37631" y="136066"/>
                      <a:pt x="28015" y="105963"/>
                      <a:pt x="28015" y="76743"/>
                    </a:cubicBezTo>
                    <a:cubicBezTo>
                      <a:pt x="28015" y="47523"/>
                      <a:pt x="38947" y="21808"/>
                      <a:pt x="64988" y="21808"/>
                    </a:cubicBezTo>
                    <a:cubicBezTo>
                      <a:pt x="91029" y="21808"/>
                      <a:pt x="101962" y="48633"/>
                      <a:pt x="101962" y="76743"/>
                    </a:cubicBezTo>
                    <a:cubicBezTo>
                      <a:pt x="101962" y="104854"/>
                      <a:pt x="92320" y="136066"/>
                      <a:pt x="64988" y="136066"/>
                    </a:cubicBezTo>
                    <a:moveTo>
                      <a:pt x="64988" y="157848"/>
                    </a:moveTo>
                    <a:cubicBezTo>
                      <a:pt x="105049" y="157848"/>
                      <a:pt x="129977" y="122325"/>
                      <a:pt x="129977" y="76743"/>
                    </a:cubicBezTo>
                    <a:cubicBezTo>
                      <a:pt x="129977" y="34035"/>
                      <a:pt x="102392" y="0"/>
                      <a:pt x="64988" y="0"/>
                    </a:cubicBezTo>
                    <a:cubicBezTo>
                      <a:pt x="27585" y="0"/>
                      <a:pt x="0" y="34035"/>
                      <a:pt x="0" y="76743"/>
                    </a:cubicBezTo>
                    <a:cubicBezTo>
                      <a:pt x="0" y="122325"/>
                      <a:pt x="24953" y="157848"/>
                      <a:pt x="64988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Dowolny kształt 39">
                <a:extLst>
                  <a:ext uri="{FF2B5EF4-FFF2-40B4-BE49-F238E27FC236}">
                    <a16:creationId xmlns:a16="http://schemas.microsoft.com/office/drawing/2014/main" id="{5A5F0DD7-692C-129D-3599-4C479988D448}"/>
                  </a:ext>
                </a:extLst>
              </p:cNvPr>
              <p:cNvSpPr/>
              <p:nvPr/>
            </p:nvSpPr>
            <p:spPr>
              <a:xfrm>
                <a:off x="6212479" y="-1391522"/>
                <a:ext cx="117095" cy="157848"/>
              </a:xfrm>
              <a:custGeom>
                <a:avLst/>
                <a:gdLst>
                  <a:gd name="connsiteX0" fmla="*/ 117095 w 117095"/>
                  <a:gd name="connsiteY0" fmla="*/ 85466 h 157848"/>
                  <a:gd name="connsiteX1" fmla="*/ 117095 w 117095"/>
                  <a:gd name="connsiteY1" fmla="*/ 148470 h 157848"/>
                  <a:gd name="connsiteX2" fmla="*/ 73542 w 117095"/>
                  <a:gd name="connsiteY2" fmla="*/ 157848 h 157848"/>
                  <a:gd name="connsiteX3" fmla="*/ 0 w 117095"/>
                  <a:gd name="connsiteY3" fmla="*/ 78054 h 157848"/>
                  <a:gd name="connsiteX4" fmla="*/ 74402 w 117095"/>
                  <a:gd name="connsiteY4" fmla="*/ 0 h 157848"/>
                  <a:gd name="connsiteX5" fmla="*/ 111604 w 117095"/>
                  <a:gd name="connsiteY5" fmla="*/ 11774 h 157848"/>
                  <a:gd name="connsiteX6" fmla="*/ 103075 w 117095"/>
                  <a:gd name="connsiteY6" fmla="*/ 29901 h 157848"/>
                  <a:gd name="connsiteX7" fmla="*/ 75060 w 117095"/>
                  <a:gd name="connsiteY7" fmla="*/ 21833 h 157848"/>
                  <a:gd name="connsiteX8" fmla="*/ 27989 w 117095"/>
                  <a:gd name="connsiteY8" fmla="*/ 78508 h 157848"/>
                  <a:gd name="connsiteX9" fmla="*/ 72403 w 117095"/>
                  <a:gd name="connsiteY9" fmla="*/ 136091 h 157848"/>
                  <a:gd name="connsiteX10" fmla="*/ 90801 w 117095"/>
                  <a:gd name="connsiteY10" fmla="*/ 132360 h 157848"/>
                  <a:gd name="connsiteX11" fmla="*/ 90801 w 117095"/>
                  <a:gd name="connsiteY11" fmla="*/ 85492 h 157848"/>
                  <a:gd name="connsiteX12" fmla="*/ 117070 w 117095"/>
                  <a:gd name="connsiteY12" fmla="*/ 85492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095" h="157848">
                    <a:moveTo>
                      <a:pt x="117095" y="85466"/>
                    </a:moveTo>
                    <a:lnTo>
                      <a:pt x="117095" y="148470"/>
                    </a:lnTo>
                    <a:cubicBezTo>
                      <a:pt x="103101" y="153915"/>
                      <a:pt x="88423" y="157848"/>
                      <a:pt x="73542" y="157848"/>
                    </a:cubicBezTo>
                    <a:cubicBezTo>
                      <a:pt x="28445" y="157848"/>
                      <a:pt x="0" y="122981"/>
                      <a:pt x="0" y="78054"/>
                    </a:cubicBezTo>
                    <a:cubicBezTo>
                      <a:pt x="0" y="36430"/>
                      <a:pt x="28445" y="0"/>
                      <a:pt x="74402" y="0"/>
                    </a:cubicBezTo>
                    <a:cubicBezTo>
                      <a:pt x="88625" y="0"/>
                      <a:pt x="102848" y="5244"/>
                      <a:pt x="111604" y="11774"/>
                    </a:cubicBezTo>
                    <a:lnTo>
                      <a:pt x="103075" y="29901"/>
                    </a:lnTo>
                    <a:cubicBezTo>
                      <a:pt x="96040" y="25539"/>
                      <a:pt x="85107" y="21833"/>
                      <a:pt x="75060" y="21833"/>
                    </a:cubicBezTo>
                    <a:cubicBezTo>
                      <a:pt x="47046" y="21833"/>
                      <a:pt x="27989" y="43843"/>
                      <a:pt x="27989" y="78508"/>
                    </a:cubicBezTo>
                    <a:cubicBezTo>
                      <a:pt x="27989" y="113174"/>
                      <a:pt x="49880" y="136091"/>
                      <a:pt x="72403" y="136091"/>
                    </a:cubicBezTo>
                    <a:cubicBezTo>
                      <a:pt x="79439" y="136091"/>
                      <a:pt x="85360" y="135183"/>
                      <a:pt x="90801" y="132360"/>
                    </a:cubicBezTo>
                    <a:lnTo>
                      <a:pt x="90801" y="85492"/>
                    </a:lnTo>
                    <a:lnTo>
                      <a:pt x="117070" y="85492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Dowolny kształt 40">
                <a:extLst>
                  <a:ext uri="{FF2B5EF4-FFF2-40B4-BE49-F238E27FC236}">
                    <a16:creationId xmlns:a16="http://schemas.microsoft.com/office/drawing/2014/main" id="{CC568DFF-7932-A66C-8BAD-1A71F3B2A428}"/>
                  </a:ext>
                </a:extLst>
              </p:cNvPr>
              <p:cNvSpPr/>
              <p:nvPr/>
            </p:nvSpPr>
            <p:spPr>
              <a:xfrm>
                <a:off x="6353641" y="-1388900"/>
                <a:ext cx="92800" cy="152604"/>
              </a:xfrm>
              <a:custGeom>
                <a:avLst/>
                <a:gdLst>
                  <a:gd name="connsiteX0" fmla="*/ 26269 w 92800"/>
                  <a:gd name="connsiteY0" fmla="*/ 20497 h 152604"/>
                  <a:gd name="connsiteX1" fmla="*/ 37885 w 92800"/>
                  <a:gd name="connsiteY1" fmla="*/ 20497 h 152604"/>
                  <a:gd name="connsiteX2" fmla="*/ 62179 w 92800"/>
                  <a:gd name="connsiteY2" fmla="*/ 45128 h 152604"/>
                  <a:gd name="connsiteX3" fmla="*/ 37227 w 92800"/>
                  <a:gd name="connsiteY3" fmla="*/ 75407 h 152604"/>
                  <a:gd name="connsiteX4" fmla="*/ 26269 w 92800"/>
                  <a:gd name="connsiteY4" fmla="*/ 76088 h 152604"/>
                  <a:gd name="connsiteX5" fmla="*/ 26269 w 92800"/>
                  <a:gd name="connsiteY5" fmla="*/ 20497 h 152604"/>
                  <a:gd name="connsiteX6" fmla="*/ 92801 w 92800"/>
                  <a:gd name="connsiteY6" fmla="*/ 152604 h 152604"/>
                  <a:gd name="connsiteX7" fmla="*/ 61977 w 92800"/>
                  <a:gd name="connsiteY7" fmla="*/ 89374 h 152604"/>
                  <a:gd name="connsiteX8" fmla="*/ 88448 w 92800"/>
                  <a:gd name="connsiteY8" fmla="*/ 44044 h 152604"/>
                  <a:gd name="connsiteX9" fmla="*/ 40921 w 92800"/>
                  <a:gd name="connsiteY9" fmla="*/ 0 h 152604"/>
                  <a:gd name="connsiteX10" fmla="*/ 0 w 92800"/>
                  <a:gd name="connsiteY10" fmla="*/ 0 h 152604"/>
                  <a:gd name="connsiteX11" fmla="*/ 0 w 92800"/>
                  <a:gd name="connsiteY11" fmla="*/ 152604 h 152604"/>
                  <a:gd name="connsiteX12" fmla="*/ 26243 w 92800"/>
                  <a:gd name="connsiteY12" fmla="*/ 152604 h 152604"/>
                  <a:gd name="connsiteX13" fmla="*/ 26243 w 92800"/>
                  <a:gd name="connsiteY13" fmla="*/ 95047 h 152604"/>
                  <a:gd name="connsiteX14" fmla="*/ 38087 w 92800"/>
                  <a:gd name="connsiteY14" fmla="*/ 95047 h 152604"/>
                  <a:gd name="connsiteX15" fmla="*/ 62812 w 92800"/>
                  <a:gd name="connsiteY15" fmla="*/ 152604 h 152604"/>
                  <a:gd name="connsiteX16" fmla="*/ 92801 w 92800"/>
                  <a:gd name="connsiteY16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800" h="152604">
                    <a:moveTo>
                      <a:pt x="26269" y="20497"/>
                    </a:moveTo>
                    <a:lnTo>
                      <a:pt x="37885" y="20497"/>
                    </a:lnTo>
                    <a:cubicBezTo>
                      <a:pt x="53448" y="20497"/>
                      <a:pt x="62179" y="29447"/>
                      <a:pt x="62179" y="45128"/>
                    </a:cubicBezTo>
                    <a:cubicBezTo>
                      <a:pt x="62179" y="65625"/>
                      <a:pt x="49703" y="74777"/>
                      <a:pt x="37227" y="75407"/>
                    </a:cubicBezTo>
                    <a:cubicBezTo>
                      <a:pt x="34595" y="75634"/>
                      <a:pt x="28470" y="75861"/>
                      <a:pt x="26269" y="76088"/>
                    </a:cubicBezTo>
                    <a:lnTo>
                      <a:pt x="26269" y="20497"/>
                    </a:lnTo>
                    <a:close/>
                    <a:moveTo>
                      <a:pt x="92801" y="152604"/>
                    </a:moveTo>
                    <a:lnTo>
                      <a:pt x="61977" y="89374"/>
                    </a:lnTo>
                    <a:cubicBezTo>
                      <a:pt x="78831" y="80475"/>
                      <a:pt x="88448" y="62373"/>
                      <a:pt x="88448" y="44044"/>
                    </a:cubicBezTo>
                    <a:cubicBezTo>
                      <a:pt x="88448" y="14370"/>
                      <a:pt x="70277" y="0"/>
                      <a:pt x="40921" y="0"/>
                    </a:cubicBezTo>
                    <a:lnTo>
                      <a:pt x="0" y="0"/>
                    </a:lnTo>
                    <a:lnTo>
                      <a:pt x="0" y="152604"/>
                    </a:lnTo>
                    <a:lnTo>
                      <a:pt x="26243" y="152604"/>
                    </a:lnTo>
                    <a:lnTo>
                      <a:pt x="26243" y="95047"/>
                    </a:lnTo>
                    <a:lnTo>
                      <a:pt x="38087" y="95047"/>
                    </a:lnTo>
                    <a:lnTo>
                      <a:pt x="62812" y="152604"/>
                    </a:lnTo>
                    <a:lnTo>
                      <a:pt x="92801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Dowolny kształt 41">
                <a:extLst>
                  <a:ext uri="{FF2B5EF4-FFF2-40B4-BE49-F238E27FC236}">
                    <a16:creationId xmlns:a16="http://schemas.microsoft.com/office/drawing/2014/main" id="{160CCB57-26D1-AD65-BAFE-B980A7E12FFD}"/>
                  </a:ext>
                </a:extLst>
              </p:cNvPr>
              <p:cNvSpPr/>
              <p:nvPr/>
            </p:nvSpPr>
            <p:spPr>
              <a:xfrm>
                <a:off x="6446872" y="-1388900"/>
                <a:ext cx="123675" cy="152604"/>
              </a:xfrm>
              <a:custGeom>
                <a:avLst/>
                <a:gdLst>
                  <a:gd name="connsiteX0" fmla="*/ 42895 w 123675"/>
                  <a:gd name="connsiteY0" fmla="*/ 92223 h 152604"/>
                  <a:gd name="connsiteX1" fmla="*/ 60661 w 123675"/>
                  <a:gd name="connsiteY1" fmla="*/ 30102 h 152604"/>
                  <a:gd name="connsiteX2" fmla="*/ 61091 w 123675"/>
                  <a:gd name="connsiteY2" fmla="*/ 30102 h 152604"/>
                  <a:gd name="connsiteX3" fmla="*/ 78376 w 123675"/>
                  <a:gd name="connsiteY3" fmla="*/ 92223 h 152604"/>
                  <a:gd name="connsiteX4" fmla="*/ 42895 w 123675"/>
                  <a:gd name="connsiteY4" fmla="*/ 92223 h 152604"/>
                  <a:gd name="connsiteX5" fmla="*/ 52993 w 123675"/>
                  <a:gd name="connsiteY5" fmla="*/ 0 h 152604"/>
                  <a:gd name="connsiteX6" fmla="*/ 0 w 123675"/>
                  <a:gd name="connsiteY6" fmla="*/ 152604 h 152604"/>
                  <a:gd name="connsiteX7" fmla="*/ 22776 w 123675"/>
                  <a:gd name="connsiteY7" fmla="*/ 152604 h 152604"/>
                  <a:gd name="connsiteX8" fmla="*/ 36113 w 123675"/>
                  <a:gd name="connsiteY8" fmla="*/ 110980 h 152604"/>
                  <a:gd name="connsiteX9" fmla="*/ 82298 w 123675"/>
                  <a:gd name="connsiteY9" fmla="*/ 110980 h 152604"/>
                  <a:gd name="connsiteX10" fmla="*/ 94319 w 123675"/>
                  <a:gd name="connsiteY10" fmla="*/ 152604 h 152604"/>
                  <a:gd name="connsiteX11" fmla="*/ 123675 w 123675"/>
                  <a:gd name="connsiteY11" fmla="*/ 152604 h 152604"/>
                  <a:gd name="connsiteX12" fmla="*/ 74858 w 123675"/>
                  <a:gd name="connsiteY12" fmla="*/ 0 h 152604"/>
                  <a:gd name="connsiteX13" fmla="*/ 52993 w 123675"/>
                  <a:gd name="connsiteY13" fmla="*/ 0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75" h="152604">
                    <a:moveTo>
                      <a:pt x="42895" y="92223"/>
                    </a:moveTo>
                    <a:cubicBezTo>
                      <a:pt x="49045" y="72155"/>
                      <a:pt x="55169" y="53625"/>
                      <a:pt x="60661" y="30102"/>
                    </a:cubicBezTo>
                    <a:lnTo>
                      <a:pt x="61091" y="30102"/>
                    </a:lnTo>
                    <a:cubicBezTo>
                      <a:pt x="67215" y="53625"/>
                      <a:pt x="72682" y="72155"/>
                      <a:pt x="78376" y="92223"/>
                    </a:cubicBezTo>
                    <a:lnTo>
                      <a:pt x="42895" y="92223"/>
                    </a:lnTo>
                    <a:close/>
                    <a:moveTo>
                      <a:pt x="52993" y="0"/>
                    </a:moveTo>
                    <a:lnTo>
                      <a:pt x="0" y="152604"/>
                    </a:lnTo>
                    <a:lnTo>
                      <a:pt x="22776" y="152604"/>
                    </a:lnTo>
                    <a:lnTo>
                      <a:pt x="36113" y="110980"/>
                    </a:lnTo>
                    <a:lnTo>
                      <a:pt x="82298" y="110980"/>
                    </a:lnTo>
                    <a:lnTo>
                      <a:pt x="94319" y="152604"/>
                    </a:lnTo>
                    <a:lnTo>
                      <a:pt x="123675" y="152604"/>
                    </a:lnTo>
                    <a:lnTo>
                      <a:pt x="74858" y="0"/>
                    </a:lnTo>
                    <a:lnTo>
                      <a:pt x="52993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Dowolny kształt 42">
                <a:extLst>
                  <a:ext uri="{FF2B5EF4-FFF2-40B4-BE49-F238E27FC236}">
                    <a16:creationId xmlns:a16="http://schemas.microsoft.com/office/drawing/2014/main" id="{C5F9D647-B28A-0B5E-B0A4-205001E213F7}"/>
                  </a:ext>
                </a:extLst>
              </p:cNvPr>
              <p:cNvSpPr/>
              <p:nvPr/>
            </p:nvSpPr>
            <p:spPr>
              <a:xfrm>
                <a:off x="6578898" y="-1388900"/>
                <a:ext cx="88422" cy="152604"/>
              </a:xfrm>
              <a:custGeom>
                <a:avLst/>
                <a:gdLst>
                  <a:gd name="connsiteX0" fmla="*/ 26243 w 88422"/>
                  <a:gd name="connsiteY0" fmla="*/ 152604 h 152604"/>
                  <a:gd name="connsiteX1" fmla="*/ 0 w 88422"/>
                  <a:gd name="connsiteY1" fmla="*/ 152604 h 152604"/>
                  <a:gd name="connsiteX2" fmla="*/ 0 w 88422"/>
                  <a:gd name="connsiteY2" fmla="*/ 0 h 152604"/>
                  <a:gd name="connsiteX3" fmla="*/ 40921 w 88422"/>
                  <a:gd name="connsiteY3" fmla="*/ 0 h 152604"/>
                  <a:gd name="connsiteX4" fmla="*/ 88423 w 88422"/>
                  <a:gd name="connsiteY4" fmla="*/ 44044 h 152604"/>
                  <a:gd name="connsiteX5" fmla="*/ 38087 w 88422"/>
                  <a:gd name="connsiteY5" fmla="*/ 95047 h 152604"/>
                  <a:gd name="connsiteX6" fmla="*/ 25813 w 88422"/>
                  <a:gd name="connsiteY6" fmla="*/ 95047 h 152604"/>
                  <a:gd name="connsiteX7" fmla="*/ 25813 w 88422"/>
                  <a:gd name="connsiteY7" fmla="*/ 76063 h 152604"/>
                  <a:gd name="connsiteX8" fmla="*/ 37176 w 88422"/>
                  <a:gd name="connsiteY8" fmla="*/ 75407 h 152604"/>
                  <a:gd name="connsiteX9" fmla="*/ 62129 w 88422"/>
                  <a:gd name="connsiteY9" fmla="*/ 45128 h 152604"/>
                  <a:gd name="connsiteX10" fmla="*/ 38062 w 88422"/>
                  <a:gd name="connsiteY10" fmla="*/ 20497 h 152604"/>
                  <a:gd name="connsiteX11" fmla="*/ 26218 w 88422"/>
                  <a:gd name="connsiteY11" fmla="*/ 20497 h 152604"/>
                  <a:gd name="connsiteX12" fmla="*/ 26218 w 88422"/>
                  <a:gd name="connsiteY12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422" h="152604">
                    <a:moveTo>
                      <a:pt x="26243" y="152604"/>
                    </a:moveTo>
                    <a:lnTo>
                      <a:pt x="0" y="152604"/>
                    </a:lnTo>
                    <a:lnTo>
                      <a:pt x="0" y="0"/>
                    </a:lnTo>
                    <a:lnTo>
                      <a:pt x="40921" y="0"/>
                    </a:lnTo>
                    <a:cubicBezTo>
                      <a:pt x="70227" y="0"/>
                      <a:pt x="88423" y="14370"/>
                      <a:pt x="88423" y="44044"/>
                    </a:cubicBezTo>
                    <a:cubicBezTo>
                      <a:pt x="88423" y="69760"/>
                      <a:pt x="69366" y="95047"/>
                      <a:pt x="38087" y="95047"/>
                    </a:cubicBezTo>
                    <a:lnTo>
                      <a:pt x="25813" y="95047"/>
                    </a:lnTo>
                    <a:lnTo>
                      <a:pt x="25813" y="76063"/>
                    </a:lnTo>
                    <a:cubicBezTo>
                      <a:pt x="27104" y="75861"/>
                      <a:pt x="34342" y="75634"/>
                      <a:pt x="37176" y="75407"/>
                    </a:cubicBezTo>
                    <a:cubicBezTo>
                      <a:pt x="49652" y="74777"/>
                      <a:pt x="62129" y="65600"/>
                      <a:pt x="62129" y="45128"/>
                    </a:cubicBezTo>
                    <a:cubicBezTo>
                      <a:pt x="62129" y="29422"/>
                      <a:pt x="53398" y="20497"/>
                      <a:pt x="38062" y="20497"/>
                    </a:cubicBezTo>
                    <a:lnTo>
                      <a:pt x="26218" y="20497"/>
                    </a:lnTo>
                    <a:lnTo>
                      <a:pt x="26218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Dowolny kształt 16">
              <a:extLst>
                <a:ext uri="{FF2B5EF4-FFF2-40B4-BE49-F238E27FC236}">
                  <a16:creationId xmlns:a16="http://schemas.microsoft.com/office/drawing/2014/main" id="{DCBDB8E7-A9CA-353B-7ABB-D8C6B77DE224}"/>
                </a:ext>
              </a:extLst>
            </p:cNvPr>
            <p:cNvSpPr/>
            <p:nvPr/>
          </p:nvSpPr>
          <p:spPr>
            <a:xfrm>
              <a:off x="6682201" y="-1388900"/>
              <a:ext cx="106795" cy="152604"/>
            </a:xfrm>
            <a:custGeom>
              <a:avLst/>
              <a:gdLst>
                <a:gd name="connsiteX0" fmla="*/ 80527 w 106795"/>
                <a:gd name="connsiteY0" fmla="*/ 152604 h 152604"/>
                <a:gd name="connsiteX1" fmla="*/ 80527 w 106795"/>
                <a:gd name="connsiteY1" fmla="*/ 79164 h 152604"/>
                <a:gd name="connsiteX2" fmla="*/ 26016 w 106795"/>
                <a:gd name="connsiteY2" fmla="*/ 79164 h 152604"/>
                <a:gd name="connsiteX3" fmla="*/ 26016 w 106795"/>
                <a:gd name="connsiteY3" fmla="*/ 152604 h 152604"/>
                <a:gd name="connsiteX4" fmla="*/ 0 w 106795"/>
                <a:gd name="connsiteY4" fmla="*/ 152604 h 152604"/>
                <a:gd name="connsiteX5" fmla="*/ 0 w 106795"/>
                <a:gd name="connsiteY5" fmla="*/ 0 h 152604"/>
                <a:gd name="connsiteX6" fmla="*/ 26016 w 106795"/>
                <a:gd name="connsiteY6" fmla="*/ 0 h 152604"/>
                <a:gd name="connsiteX7" fmla="*/ 26016 w 106795"/>
                <a:gd name="connsiteY7" fmla="*/ 58667 h 152604"/>
                <a:gd name="connsiteX8" fmla="*/ 80527 w 106795"/>
                <a:gd name="connsiteY8" fmla="*/ 58667 h 152604"/>
                <a:gd name="connsiteX9" fmla="*/ 80527 w 106795"/>
                <a:gd name="connsiteY9" fmla="*/ 429 h 152604"/>
                <a:gd name="connsiteX10" fmla="*/ 106795 w 106795"/>
                <a:gd name="connsiteY10" fmla="*/ 429 h 152604"/>
                <a:gd name="connsiteX11" fmla="*/ 106795 w 106795"/>
                <a:gd name="connsiteY11" fmla="*/ 152604 h 152604"/>
                <a:gd name="connsiteX12" fmla="*/ 80527 w 106795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795" h="152604">
                  <a:moveTo>
                    <a:pt x="80527" y="152604"/>
                  </a:moveTo>
                  <a:lnTo>
                    <a:pt x="80527" y="79164"/>
                  </a:lnTo>
                  <a:lnTo>
                    <a:pt x="26016" y="79164"/>
                  </a:lnTo>
                  <a:lnTo>
                    <a:pt x="26016" y="152604"/>
                  </a:lnTo>
                  <a:lnTo>
                    <a:pt x="0" y="152604"/>
                  </a:lnTo>
                  <a:lnTo>
                    <a:pt x="0" y="0"/>
                  </a:lnTo>
                  <a:lnTo>
                    <a:pt x="26016" y="0"/>
                  </a:lnTo>
                  <a:lnTo>
                    <a:pt x="26016" y="58667"/>
                  </a:lnTo>
                  <a:lnTo>
                    <a:pt x="80527" y="58667"/>
                  </a:lnTo>
                  <a:lnTo>
                    <a:pt x="80527" y="429"/>
                  </a:lnTo>
                  <a:lnTo>
                    <a:pt x="106795" y="429"/>
                  </a:lnTo>
                  <a:lnTo>
                    <a:pt x="106795" y="152604"/>
                  </a:lnTo>
                  <a:lnTo>
                    <a:pt x="80527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8" name="Dowolny kształt 17">
              <a:extLst>
                <a:ext uri="{FF2B5EF4-FFF2-40B4-BE49-F238E27FC236}">
                  <a16:creationId xmlns:a16="http://schemas.microsoft.com/office/drawing/2014/main" id="{1E11F00F-722C-9544-E29E-630243C8AEC5}"/>
                </a:ext>
              </a:extLst>
            </p:cNvPr>
            <p:cNvSpPr/>
            <p:nvPr/>
          </p:nvSpPr>
          <p:spPr>
            <a:xfrm>
              <a:off x="6814177" y="-1388900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9" name="Dowolny kształt 18">
              <a:extLst>
                <a:ext uri="{FF2B5EF4-FFF2-40B4-BE49-F238E27FC236}">
                  <a16:creationId xmlns:a16="http://schemas.microsoft.com/office/drawing/2014/main" id="{00C653FB-3561-1994-ED23-ECE38C269604}"/>
                </a:ext>
              </a:extLst>
            </p:cNvPr>
            <p:cNvSpPr/>
            <p:nvPr/>
          </p:nvSpPr>
          <p:spPr>
            <a:xfrm>
              <a:off x="6857503" y="-1391547"/>
              <a:ext cx="109224" cy="157848"/>
            </a:xfrm>
            <a:custGeom>
              <a:avLst/>
              <a:gdLst>
                <a:gd name="connsiteX0" fmla="*/ 100899 w 109224"/>
                <a:gd name="connsiteY0" fmla="*/ 30329 h 157848"/>
                <a:gd name="connsiteX1" fmla="*/ 73972 w 109224"/>
                <a:gd name="connsiteY1" fmla="*/ 21833 h 157848"/>
                <a:gd name="connsiteX2" fmla="*/ 27787 w 109224"/>
                <a:gd name="connsiteY2" fmla="*/ 78508 h 157848"/>
                <a:gd name="connsiteX3" fmla="*/ 74630 w 109224"/>
                <a:gd name="connsiteY3" fmla="*/ 136091 h 157848"/>
                <a:gd name="connsiteX4" fmla="*/ 100899 w 109224"/>
                <a:gd name="connsiteY4" fmla="*/ 128427 h 157848"/>
                <a:gd name="connsiteX5" fmla="*/ 108137 w 109224"/>
                <a:gd name="connsiteY5" fmla="*/ 147411 h 157848"/>
                <a:gd name="connsiteX6" fmla="*/ 73542 w 109224"/>
                <a:gd name="connsiteY6" fmla="*/ 157848 h 157848"/>
                <a:gd name="connsiteX7" fmla="*/ 0 w 109224"/>
                <a:gd name="connsiteY7" fmla="*/ 78054 h 157848"/>
                <a:gd name="connsiteX8" fmla="*/ 73972 w 109224"/>
                <a:gd name="connsiteY8" fmla="*/ 0 h 157848"/>
                <a:gd name="connsiteX9" fmla="*/ 109225 w 109224"/>
                <a:gd name="connsiteY9" fmla="*/ 11748 h 157848"/>
                <a:gd name="connsiteX10" fmla="*/ 100899 w 109224"/>
                <a:gd name="connsiteY10" fmla="*/ 30304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24" h="157848">
                  <a:moveTo>
                    <a:pt x="100899" y="30329"/>
                  </a:moveTo>
                  <a:cubicBezTo>
                    <a:pt x="94572" y="26396"/>
                    <a:pt x="84019" y="21833"/>
                    <a:pt x="73972" y="21833"/>
                  </a:cubicBezTo>
                  <a:cubicBezTo>
                    <a:pt x="47273" y="21833"/>
                    <a:pt x="27787" y="43843"/>
                    <a:pt x="27787" y="78508"/>
                  </a:cubicBezTo>
                  <a:cubicBezTo>
                    <a:pt x="27787" y="113174"/>
                    <a:pt x="49273" y="136091"/>
                    <a:pt x="74630" y="136091"/>
                  </a:cubicBezTo>
                  <a:cubicBezTo>
                    <a:pt x="84702" y="136091"/>
                    <a:pt x="94116" y="132813"/>
                    <a:pt x="100899" y="128427"/>
                  </a:cubicBezTo>
                  <a:lnTo>
                    <a:pt x="108137" y="147411"/>
                  </a:lnTo>
                  <a:cubicBezTo>
                    <a:pt x="100216" y="152856"/>
                    <a:pt x="86271" y="157848"/>
                    <a:pt x="73542" y="157848"/>
                  </a:cubicBezTo>
                  <a:cubicBezTo>
                    <a:pt x="28470" y="157848"/>
                    <a:pt x="0" y="122981"/>
                    <a:pt x="0" y="78054"/>
                  </a:cubicBezTo>
                  <a:cubicBezTo>
                    <a:pt x="0" y="36430"/>
                    <a:pt x="28217" y="0"/>
                    <a:pt x="73972" y="0"/>
                  </a:cubicBezTo>
                  <a:cubicBezTo>
                    <a:pt x="87562" y="0"/>
                    <a:pt x="100216" y="5673"/>
                    <a:pt x="109225" y="11748"/>
                  </a:cubicBezTo>
                  <a:lnTo>
                    <a:pt x="100899" y="303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0" name="Dowolny kształt 19">
              <a:extLst>
                <a:ext uri="{FF2B5EF4-FFF2-40B4-BE49-F238E27FC236}">
                  <a16:creationId xmlns:a16="http://schemas.microsoft.com/office/drawing/2014/main" id="{1ED13C8D-CEC2-3B45-834E-B8BE4C380388}"/>
                </a:ext>
              </a:extLst>
            </p:cNvPr>
            <p:cNvSpPr/>
            <p:nvPr/>
          </p:nvSpPr>
          <p:spPr>
            <a:xfrm>
              <a:off x="5859725" y="-1143090"/>
              <a:ext cx="45932" cy="82214"/>
            </a:xfrm>
            <a:custGeom>
              <a:avLst/>
              <a:gdLst>
                <a:gd name="connsiteX0" fmla="*/ 0 w 45932"/>
                <a:gd name="connsiteY0" fmla="*/ 82214 h 82214"/>
                <a:gd name="connsiteX1" fmla="*/ 0 w 45932"/>
                <a:gd name="connsiteY1" fmla="*/ 0 h 82214"/>
                <a:gd name="connsiteX2" fmla="*/ 10654 w 45932"/>
                <a:gd name="connsiteY2" fmla="*/ 0 h 82214"/>
                <a:gd name="connsiteX3" fmla="*/ 10654 w 45932"/>
                <a:gd name="connsiteY3" fmla="*/ 73289 h 82214"/>
                <a:gd name="connsiteX4" fmla="*/ 45932 w 45932"/>
                <a:gd name="connsiteY4" fmla="*/ 73289 h 82214"/>
                <a:gd name="connsiteX5" fmla="*/ 45932 w 45932"/>
                <a:gd name="connsiteY5" fmla="*/ 82214 h 82214"/>
                <a:gd name="connsiteX6" fmla="*/ 0 w 45932"/>
                <a:gd name="connsiteY6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32" h="82214">
                  <a:moveTo>
                    <a:pt x="0" y="82214"/>
                  </a:moveTo>
                  <a:lnTo>
                    <a:pt x="0" y="0"/>
                  </a:lnTo>
                  <a:lnTo>
                    <a:pt x="10654" y="0"/>
                  </a:lnTo>
                  <a:lnTo>
                    <a:pt x="10654" y="73289"/>
                  </a:lnTo>
                  <a:lnTo>
                    <a:pt x="45932" y="73289"/>
                  </a:lnTo>
                  <a:lnTo>
                    <a:pt x="45932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1" name="Dowolny kształt 20">
              <a:extLst>
                <a:ext uri="{FF2B5EF4-FFF2-40B4-BE49-F238E27FC236}">
                  <a16:creationId xmlns:a16="http://schemas.microsoft.com/office/drawing/2014/main" id="{FC53A1E3-BEE1-D491-BFDC-3B9AD2398129}"/>
                </a:ext>
              </a:extLst>
            </p:cNvPr>
            <p:cNvSpPr/>
            <p:nvPr/>
          </p:nvSpPr>
          <p:spPr>
            <a:xfrm>
              <a:off x="5935924" y="-1143090"/>
              <a:ext cx="46387" cy="82214"/>
            </a:xfrm>
            <a:custGeom>
              <a:avLst/>
              <a:gdLst>
                <a:gd name="connsiteX0" fmla="*/ 0 w 46387"/>
                <a:gd name="connsiteY0" fmla="*/ 82214 h 82214"/>
                <a:gd name="connsiteX1" fmla="*/ 0 w 46387"/>
                <a:gd name="connsiteY1" fmla="*/ 0 h 82214"/>
                <a:gd name="connsiteX2" fmla="*/ 44566 w 46387"/>
                <a:gd name="connsiteY2" fmla="*/ 0 h 82214"/>
                <a:gd name="connsiteX3" fmla="*/ 44566 w 46387"/>
                <a:gd name="connsiteY3" fmla="*/ 8874 h 82214"/>
                <a:gd name="connsiteX4" fmla="*/ 10629 w 46387"/>
                <a:gd name="connsiteY4" fmla="*/ 8874 h 82214"/>
                <a:gd name="connsiteX5" fmla="*/ 10629 w 46387"/>
                <a:gd name="connsiteY5" fmla="*/ 34867 h 82214"/>
                <a:gd name="connsiteX6" fmla="*/ 42718 w 46387"/>
                <a:gd name="connsiteY6" fmla="*/ 34867 h 82214"/>
                <a:gd name="connsiteX7" fmla="*/ 42718 w 46387"/>
                <a:gd name="connsiteY7" fmla="*/ 43666 h 82214"/>
                <a:gd name="connsiteX8" fmla="*/ 10629 w 46387"/>
                <a:gd name="connsiteY8" fmla="*/ 43666 h 82214"/>
                <a:gd name="connsiteX9" fmla="*/ 10629 w 46387"/>
                <a:gd name="connsiteY9" fmla="*/ 73289 h 82214"/>
                <a:gd name="connsiteX10" fmla="*/ 46388 w 46387"/>
                <a:gd name="connsiteY10" fmla="*/ 73289 h 82214"/>
                <a:gd name="connsiteX11" fmla="*/ 46388 w 46387"/>
                <a:gd name="connsiteY11" fmla="*/ 82214 h 82214"/>
                <a:gd name="connsiteX12" fmla="*/ 0 w 46387"/>
                <a:gd name="connsiteY12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387" h="82214">
                  <a:moveTo>
                    <a:pt x="0" y="82214"/>
                  </a:moveTo>
                  <a:lnTo>
                    <a:pt x="0" y="0"/>
                  </a:lnTo>
                  <a:lnTo>
                    <a:pt x="44566" y="0"/>
                  </a:lnTo>
                  <a:lnTo>
                    <a:pt x="44566" y="8874"/>
                  </a:lnTo>
                  <a:lnTo>
                    <a:pt x="10629" y="8874"/>
                  </a:lnTo>
                  <a:lnTo>
                    <a:pt x="10629" y="34867"/>
                  </a:lnTo>
                  <a:lnTo>
                    <a:pt x="42718" y="34867"/>
                  </a:lnTo>
                  <a:lnTo>
                    <a:pt x="42718" y="43666"/>
                  </a:lnTo>
                  <a:lnTo>
                    <a:pt x="10629" y="43666"/>
                  </a:lnTo>
                  <a:lnTo>
                    <a:pt x="10629" y="73289"/>
                  </a:lnTo>
                  <a:lnTo>
                    <a:pt x="46388" y="73289"/>
                  </a:lnTo>
                  <a:lnTo>
                    <a:pt x="46388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22" name="Grafika 9">
              <a:extLst>
                <a:ext uri="{FF2B5EF4-FFF2-40B4-BE49-F238E27FC236}">
                  <a16:creationId xmlns:a16="http://schemas.microsoft.com/office/drawing/2014/main" id="{CB834264-C43A-A710-703C-E451EF10DD3F}"/>
                </a:ext>
              </a:extLst>
            </p:cNvPr>
            <p:cNvGrpSpPr/>
            <p:nvPr/>
          </p:nvGrpSpPr>
          <p:grpSpPr>
            <a:xfrm>
              <a:off x="6008328" y="-1143695"/>
              <a:ext cx="245857" cy="82819"/>
              <a:chOff x="6008328" y="-1143695"/>
              <a:chExt cx="245857" cy="82819"/>
            </a:xfrm>
            <a:grpFill/>
          </p:grpSpPr>
          <p:sp>
            <p:nvSpPr>
              <p:cNvPr id="36" name="Dowolny kształt 35">
                <a:extLst>
                  <a:ext uri="{FF2B5EF4-FFF2-40B4-BE49-F238E27FC236}">
                    <a16:creationId xmlns:a16="http://schemas.microsoft.com/office/drawing/2014/main" id="{25D7C214-691E-9450-9746-A6197CBC2C85}"/>
                  </a:ext>
                </a:extLst>
              </p:cNvPr>
              <p:cNvSpPr/>
              <p:nvPr/>
            </p:nvSpPr>
            <p:spPr>
              <a:xfrm>
                <a:off x="6008328" y="-1143090"/>
                <a:ext cx="69062" cy="82214"/>
              </a:xfrm>
              <a:custGeom>
                <a:avLst/>
                <a:gdLst>
                  <a:gd name="connsiteX0" fmla="*/ 46641 w 69062"/>
                  <a:gd name="connsiteY0" fmla="*/ 48053 h 82214"/>
                  <a:gd name="connsiteX1" fmla="*/ 38568 w 69062"/>
                  <a:gd name="connsiteY1" fmla="*/ 24379 h 82214"/>
                  <a:gd name="connsiteX2" fmla="*/ 34291 w 69062"/>
                  <a:gd name="connsiteY2" fmla="*/ 9379 h 82214"/>
                  <a:gd name="connsiteX3" fmla="*/ 34038 w 69062"/>
                  <a:gd name="connsiteY3" fmla="*/ 9379 h 82214"/>
                  <a:gd name="connsiteX4" fmla="*/ 29888 w 69062"/>
                  <a:gd name="connsiteY4" fmla="*/ 24253 h 82214"/>
                  <a:gd name="connsiteX5" fmla="*/ 21815 w 69062"/>
                  <a:gd name="connsiteY5" fmla="*/ 48028 h 82214"/>
                  <a:gd name="connsiteX6" fmla="*/ 46666 w 69062"/>
                  <a:gd name="connsiteY6" fmla="*/ 48028 h 82214"/>
                  <a:gd name="connsiteX7" fmla="*/ 19588 w 69062"/>
                  <a:gd name="connsiteY7" fmla="*/ 56347 h 82214"/>
                  <a:gd name="connsiteX8" fmla="*/ 11009 w 69062"/>
                  <a:gd name="connsiteY8" fmla="*/ 82214 h 82214"/>
                  <a:gd name="connsiteX9" fmla="*/ 0 w 69062"/>
                  <a:gd name="connsiteY9" fmla="*/ 82214 h 82214"/>
                  <a:gd name="connsiteX10" fmla="*/ 28040 w 69062"/>
                  <a:gd name="connsiteY10" fmla="*/ 0 h 82214"/>
                  <a:gd name="connsiteX11" fmla="*/ 40896 w 69062"/>
                  <a:gd name="connsiteY11" fmla="*/ 0 h 82214"/>
                  <a:gd name="connsiteX12" fmla="*/ 69063 w 69062"/>
                  <a:gd name="connsiteY12" fmla="*/ 82214 h 82214"/>
                  <a:gd name="connsiteX13" fmla="*/ 57675 w 69062"/>
                  <a:gd name="connsiteY13" fmla="*/ 82214 h 82214"/>
                  <a:gd name="connsiteX14" fmla="*/ 48868 w 69062"/>
                  <a:gd name="connsiteY14" fmla="*/ 56347 h 82214"/>
                  <a:gd name="connsiteX15" fmla="*/ 19588 w 69062"/>
                  <a:gd name="connsiteY15" fmla="*/ 56347 h 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062" h="82214">
                    <a:moveTo>
                      <a:pt x="46641" y="48053"/>
                    </a:moveTo>
                    <a:lnTo>
                      <a:pt x="38568" y="24379"/>
                    </a:lnTo>
                    <a:cubicBezTo>
                      <a:pt x="36720" y="19035"/>
                      <a:pt x="35506" y="14144"/>
                      <a:pt x="34291" y="9379"/>
                    </a:cubicBezTo>
                    <a:lnTo>
                      <a:pt x="34038" y="9379"/>
                    </a:lnTo>
                    <a:cubicBezTo>
                      <a:pt x="32823" y="14270"/>
                      <a:pt x="31482" y="19261"/>
                      <a:pt x="29888" y="24253"/>
                    </a:cubicBezTo>
                    <a:lnTo>
                      <a:pt x="21815" y="48028"/>
                    </a:lnTo>
                    <a:lnTo>
                      <a:pt x="46666" y="48028"/>
                    </a:lnTo>
                    <a:close/>
                    <a:moveTo>
                      <a:pt x="19588" y="56347"/>
                    </a:moveTo>
                    <a:lnTo>
                      <a:pt x="11009" y="82214"/>
                    </a:lnTo>
                    <a:lnTo>
                      <a:pt x="0" y="82214"/>
                    </a:lnTo>
                    <a:lnTo>
                      <a:pt x="28040" y="0"/>
                    </a:lnTo>
                    <a:lnTo>
                      <a:pt x="40896" y="0"/>
                    </a:lnTo>
                    <a:lnTo>
                      <a:pt x="69063" y="82214"/>
                    </a:lnTo>
                    <a:lnTo>
                      <a:pt x="57675" y="82214"/>
                    </a:lnTo>
                    <a:lnTo>
                      <a:pt x="48868" y="56347"/>
                    </a:lnTo>
                    <a:lnTo>
                      <a:pt x="19588" y="5634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Dowolny kształt 36">
                <a:extLst>
                  <a:ext uri="{FF2B5EF4-FFF2-40B4-BE49-F238E27FC236}">
                    <a16:creationId xmlns:a16="http://schemas.microsoft.com/office/drawing/2014/main" id="{0B618D46-C716-A979-9A0B-905CC6442E1E}"/>
                  </a:ext>
                </a:extLst>
              </p:cNvPr>
              <p:cNvSpPr/>
              <p:nvPr/>
            </p:nvSpPr>
            <p:spPr>
              <a:xfrm>
                <a:off x="6107885" y="-1143695"/>
                <a:ext cx="53802" cy="82819"/>
              </a:xfrm>
              <a:custGeom>
                <a:avLst/>
                <a:gdLst>
                  <a:gd name="connsiteX0" fmla="*/ 10680 w 53802"/>
                  <a:gd name="connsiteY0" fmla="*/ 39128 h 82819"/>
                  <a:gd name="connsiteX1" fmla="*/ 21587 w 53802"/>
                  <a:gd name="connsiteY1" fmla="*/ 39128 h 82819"/>
                  <a:gd name="connsiteX2" fmla="*/ 40187 w 53802"/>
                  <a:gd name="connsiteY2" fmla="*/ 23522 h 82819"/>
                  <a:gd name="connsiteX3" fmla="*/ 21207 w 53802"/>
                  <a:gd name="connsiteY3" fmla="*/ 8168 h 82819"/>
                  <a:gd name="connsiteX4" fmla="*/ 10680 w 53802"/>
                  <a:gd name="connsiteY4" fmla="*/ 9152 h 82819"/>
                  <a:gd name="connsiteX5" fmla="*/ 10680 w 53802"/>
                  <a:gd name="connsiteY5" fmla="*/ 39153 h 82819"/>
                  <a:gd name="connsiteX6" fmla="*/ 25 w 53802"/>
                  <a:gd name="connsiteY6" fmla="*/ 1689 h 82819"/>
                  <a:gd name="connsiteX7" fmla="*/ 20473 w 53802"/>
                  <a:gd name="connsiteY7" fmla="*/ 0 h 82819"/>
                  <a:gd name="connsiteX8" fmla="*/ 44363 w 53802"/>
                  <a:gd name="connsiteY8" fmla="*/ 6706 h 82819"/>
                  <a:gd name="connsiteX9" fmla="*/ 50867 w 53802"/>
                  <a:gd name="connsiteY9" fmla="*/ 22312 h 82819"/>
                  <a:gd name="connsiteX10" fmla="*/ 35303 w 53802"/>
                  <a:gd name="connsiteY10" fmla="*/ 43313 h 82819"/>
                  <a:gd name="connsiteX11" fmla="*/ 35303 w 53802"/>
                  <a:gd name="connsiteY11" fmla="*/ 43666 h 82819"/>
                  <a:gd name="connsiteX12" fmla="*/ 47425 w 53802"/>
                  <a:gd name="connsiteY12" fmla="*/ 60255 h 82819"/>
                  <a:gd name="connsiteX13" fmla="*/ 53803 w 53802"/>
                  <a:gd name="connsiteY13" fmla="*/ 82819 h 82819"/>
                  <a:gd name="connsiteX14" fmla="*/ 42769 w 53802"/>
                  <a:gd name="connsiteY14" fmla="*/ 82819 h 82819"/>
                  <a:gd name="connsiteX15" fmla="*/ 37252 w 53802"/>
                  <a:gd name="connsiteY15" fmla="*/ 63180 h 82819"/>
                  <a:gd name="connsiteX16" fmla="*/ 20701 w 53802"/>
                  <a:gd name="connsiteY16" fmla="*/ 47196 h 82819"/>
                  <a:gd name="connsiteX17" fmla="*/ 10654 w 53802"/>
                  <a:gd name="connsiteY17" fmla="*/ 47196 h 82819"/>
                  <a:gd name="connsiteX18" fmla="*/ 10654 w 53802"/>
                  <a:gd name="connsiteY18" fmla="*/ 82819 h 82819"/>
                  <a:gd name="connsiteX19" fmla="*/ 0 w 53802"/>
                  <a:gd name="connsiteY19" fmla="*/ 82819 h 82819"/>
                  <a:gd name="connsiteX20" fmla="*/ 0 w 53802"/>
                  <a:gd name="connsiteY20" fmla="*/ 1714 h 82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3802" h="82819">
                    <a:moveTo>
                      <a:pt x="10680" y="39128"/>
                    </a:moveTo>
                    <a:lnTo>
                      <a:pt x="21587" y="39128"/>
                    </a:lnTo>
                    <a:cubicBezTo>
                      <a:pt x="32975" y="39128"/>
                      <a:pt x="40187" y="32926"/>
                      <a:pt x="40187" y="23522"/>
                    </a:cubicBezTo>
                    <a:cubicBezTo>
                      <a:pt x="40187" y="12908"/>
                      <a:pt x="32469" y="8269"/>
                      <a:pt x="21207" y="8168"/>
                    </a:cubicBezTo>
                    <a:cubicBezTo>
                      <a:pt x="16070" y="8168"/>
                      <a:pt x="12400" y="8648"/>
                      <a:pt x="10680" y="9152"/>
                    </a:cubicBezTo>
                    <a:lnTo>
                      <a:pt x="10680" y="39153"/>
                    </a:lnTo>
                    <a:close/>
                    <a:moveTo>
                      <a:pt x="25" y="1689"/>
                    </a:moveTo>
                    <a:cubicBezTo>
                      <a:pt x="5416" y="580"/>
                      <a:pt x="13134" y="0"/>
                      <a:pt x="20473" y="0"/>
                    </a:cubicBezTo>
                    <a:cubicBezTo>
                      <a:pt x="31862" y="0"/>
                      <a:pt x="39200" y="2067"/>
                      <a:pt x="44363" y="6706"/>
                    </a:cubicBezTo>
                    <a:cubicBezTo>
                      <a:pt x="48513" y="10362"/>
                      <a:pt x="50867" y="15984"/>
                      <a:pt x="50867" y="22312"/>
                    </a:cubicBezTo>
                    <a:cubicBezTo>
                      <a:pt x="50867" y="33178"/>
                      <a:pt x="44009" y="40363"/>
                      <a:pt x="35303" y="43313"/>
                    </a:cubicBezTo>
                    <a:lnTo>
                      <a:pt x="35303" y="43666"/>
                    </a:lnTo>
                    <a:cubicBezTo>
                      <a:pt x="41681" y="45859"/>
                      <a:pt x="45477" y="51708"/>
                      <a:pt x="47425" y="60255"/>
                    </a:cubicBezTo>
                    <a:cubicBezTo>
                      <a:pt x="50108" y="71726"/>
                      <a:pt x="52082" y="79643"/>
                      <a:pt x="53803" y="82819"/>
                    </a:cubicBezTo>
                    <a:lnTo>
                      <a:pt x="42769" y="82819"/>
                    </a:lnTo>
                    <a:cubicBezTo>
                      <a:pt x="41427" y="80500"/>
                      <a:pt x="39580" y="73415"/>
                      <a:pt x="37252" y="63180"/>
                    </a:cubicBezTo>
                    <a:cubicBezTo>
                      <a:pt x="34797" y="51835"/>
                      <a:pt x="30394" y="47574"/>
                      <a:pt x="20701" y="47196"/>
                    </a:cubicBezTo>
                    <a:lnTo>
                      <a:pt x="10654" y="47196"/>
                    </a:lnTo>
                    <a:lnTo>
                      <a:pt x="10654" y="82819"/>
                    </a:lnTo>
                    <a:lnTo>
                      <a:pt x="0" y="82819"/>
                    </a:lnTo>
                    <a:lnTo>
                      <a:pt x="0" y="171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Dowolny kształt 37">
                <a:extLst>
                  <a:ext uri="{FF2B5EF4-FFF2-40B4-BE49-F238E27FC236}">
                    <a16:creationId xmlns:a16="http://schemas.microsoft.com/office/drawing/2014/main" id="{B5A06CF5-29CF-B1ED-10F3-A1FB0FC12D49}"/>
                  </a:ext>
                </a:extLst>
              </p:cNvPr>
              <p:cNvSpPr/>
              <p:nvPr/>
            </p:nvSpPr>
            <p:spPr>
              <a:xfrm>
                <a:off x="6192208" y="-1143115"/>
                <a:ext cx="61976" cy="82239"/>
              </a:xfrm>
              <a:custGeom>
                <a:avLst/>
                <a:gdLst>
                  <a:gd name="connsiteX0" fmla="*/ 0 w 61976"/>
                  <a:gd name="connsiteY0" fmla="*/ 82239 h 82239"/>
                  <a:gd name="connsiteX1" fmla="*/ 0 w 61976"/>
                  <a:gd name="connsiteY1" fmla="*/ 25 h 82239"/>
                  <a:gd name="connsiteX2" fmla="*/ 11641 w 61976"/>
                  <a:gd name="connsiteY2" fmla="*/ 25 h 82239"/>
                  <a:gd name="connsiteX3" fmla="*/ 38087 w 61976"/>
                  <a:gd name="connsiteY3" fmla="*/ 41599 h 82239"/>
                  <a:gd name="connsiteX4" fmla="*/ 52892 w 61976"/>
                  <a:gd name="connsiteY4" fmla="*/ 68323 h 82239"/>
                  <a:gd name="connsiteX5" fmla="*/ 53145 w 61976"/>
                  <a:gd name="connsiteY5" fmla="*/ 68197 h 82239"/>
                  <a:gd name="connsiteX6" fmla="*/ 51930 w 61976"/>
                  <a:gd name="connsiteY6" fmla="*/ 34414 h 82239"/>
                  <a:gd name="connsiteX7" fmla="*/ 51930 w 61976"/>
                  <a:gd name="connsiteY7" fmla="*/ 0 h 82239"/>
                  <a:gd name="connsiteX8" fmla="*/ 61977 w 61976"/>
                  <a:gd name="connsiteY8" fmla="*/ 0 h 82239"/>
                  <a:gd name="connsiteX9" fmla="*/ 61977 w 61976"/>
                  <a:gd name="connsiteY9" fmla="*/ 82214 h 82239"/>
                  <a:gd name="connsiteX10" fmla="*/ 51221 w 61976"/>
                  <a:gd name="connsiteY10" fmla="*/ 82214 h 82239"/>
                  <a:gd name="connsiteX11" fmla="*/ 25003 w 61976"/>
                  <a:gd name="connsiteY11" fmla="*/ 40489 h 82239"/>
                  <a:gd name="connsiteX12" fmla="*/ 9591 w 61976"/>
                  <a:gd name="connsiteY12" fmla="*/ 13034 h 82239"/>
                  <a:gd name="connsiteX13" fmla="*/ 9237 w 61976"/>
                  <a:gd name="connsiteY13" fmla="*/ 13160 h 82239"/>
                  <a:gd name="connsiteX14" fmla="*/ 10072 w 61976"/>
                  <a:gd name="connsiteY14" fmla="*/ 47070 h 82239"/>
                  <a:gd name="connsiteX15" fmla="*/ 10072 w 61976"/>
                  <a:gd name="connsiteY15" fmla="*/ 82189 h 82239"/>
                  <a:gd name="connsiteX16" fmla="*/ 25 w 61976"/>
                  <a:gd name="connsiteY16" fmla="*/ 82189 h 8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76" h="82239">
                    <a:moveTo>
                      <a:pt x="0" y="82239"/>
                    </a:moveTo>
                    <a:lnTo>
                      <a:pt x="0" y="25"/>
                    </a:lnTo>
                    <a:lnTo>
                      <a:pt x="11641" y="25"/>
                    </a:lnTo>
                    <a:lnTo>
                      <a:pt x="38087" y="41599"/>
                    </a:lnTo>
                    <a:cubicBezTo>
                      <a:pt x="44186" y="51229"/>
                      <a:pt x="48994" y="59902"/>
                      <a:pt x="52892" y="68323"/>
                    </a:cubicBezTo>
                    <a:lnTo>
                      <a:pt x="53145" y="68197"/>
                    </a:lnTo>
                    <a:cubicBezTo>
                      <a:pt x="52158" y="57230"/>
                      <a:pt x="51930" y="47221"/>
                      <a:pt x="51930" y="34414"/>
                    </a:cubicBezTo>
                    <a:lnTo>
                      <a:pt x="51930" y="0"/>
                    </a:lnTo>
                    <a:lnTo>
                      <a:pt x="61977" y="0"/>
                    </a:lnTo>
                    <a:lnTo>
                      <a:pt x="61977" y="82214"/>
                    </a:lnTo>
                    <a:lnTo>
                      <a:pt x="51221" y="82214"/>
                    </a:lnTo>
                    <a:lnTo>
                      <a:pt x="25003" y="40489"/>
                    </a:lnTo>
                    <a:cubicBezTo>
                      <a:pt x="19259" y="31338"/>
                      <a:pt x="13742" y="21959"/>
                      <a:pt x="9591" y="13034"/>
                    </a:cubicBezTo>
                    <a:lnTo>
                      <a:pt x="9237" y="13160"/>
                    </a:lnTo>
                    <a:cubicBezTo>
                      <a:pt x="9844" y="23522"/>
                      <a:pt x="10072" y="33405"/>
                      <a:pt x="10072" y="47070"/>
                    </a:cubicBezTo>
                    <a:lnTo>
                      <a:pt x="10072" y="82189"/>
                    </a:lnTo>
                    <a:lnTo>
                      <a:pt x="25" y="82189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Dowolny kształt 22">
              <a:extLst>
                <a:ext uri="{FF2B5EF4-FFF2-40B4-BE49-F238E27FC236}">
                  <a16:creationId xmlns:a16="http://schemas.microsoft.com/office/drawing/2014/main" id="{57305761-7A01-A70E-FCCD-8724C0FEB02A}"/>
                </a:ext>
              </a:extLst>
            </p:cNvPr>
            <p:cNvSpPr/>
            <p:nvPr/>
          </p:nvSpPr>
          <p:spPr>
            <a:xfrm>
              <a:off x="6291184" y="-1143115"/>
              <a:ext cx="10628" cy="82214"/>
            </a:xfrm>
            <a:custGeom>
              <a:avLst/>
              <a:gdLst>
                <a:gd name="connsiteX0" fmla="*/ 0 w 10628"/>
                <a:gd name="connsiteY0" fmla="*/ 0 h 82214"/>
                <a:gd name="connsiteX1" fmla="*/ 10629 w 10628"/>
                <a:gd name="connsiteY1" fmla="*/ 0 h 82214"/>
                <a:gd name="connsiteX2" fmla="*/ 10629 w 10628"/>
                <a:gd name="connsiteY2" fmla="*/ 82214 h 82214"/>
                <a:gd name="connsiteX3" fmla="*/ 0 w 10628"/>
                <a:gd name="connsiteY3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8" h="82214">
                  <a:moveTo>
                    <a:pt x="0" y="0"/>
                  </a:moveTo>
                  <a:lnTo>
                    <a:pt x="10629" y="0"/>
                  </a:lnTo>
                  <a:lnTo>
                    <a:pt x="10629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4" name="Dowolny kształt 23">
              <a:extLst>
                <a:ext uri="{FF2B5EF4-FFF2-40B4-BE49-F238E27FC236}">
                  <a16:creationId xmlns:a16="http://schemas.microsoft.com/office/drawing/2014/main" id="{5FC3C023-736C-C1D9-13F9-02D2733ED67D}"/>
                </a:ext>
              </a:extLst>
            </p:cNvPr>
            <p:cNvSpPr/>
            <p:nvPr/>
          </p:nvSpPr>
          <p:spPr>
            <a:xfrm>
              <a:off x="6338837" y="-1143115"/>
              <a:ext cx="61976" cy="82239"/>
            </a:xfrm>
            <a:custGeom>
              <a:avLst/>
              <a:gdLst>
                <a:gd name="connsiteX0" fmla="*/ 0 w 61976"/>
                <a:gd name="connsiteY0" fmla="*/ 82239 h 82239"/>
                <a:gd name="connsiteX1" fmla="*/ 0 w 61976"/>
                <a:gd name="connsiteY1" fmla="*/ 25 h 82239"/>
                <a:gd name="connsiteX2" fmla="*/ 11616 w 61976"/>
                <a:gd name="connsiteY2" fmla="*/ 25 h 82239"/>
                <a:gd name="connsiteX3" fmla="*/ 38087 w 61976"/>
                <a:gd name="connsiteY3" fmla="*/ 41599 h 82239"/>
                <a:gd name="connsiteX4" fmla="*/ 52891 w 61976"/>
                <a:gd name="connsiteY4" fmla="*/ 68323 h 82239"/>
                <a:gd name="connsiteX5" fmla="*/ 53145 w 61976"/>
                <a:gd name="connsiteY5" fmla="*/ 68197 h 82239"/>
                <a:gd name="connsiteX6" fmla="*/ 51930 w 61976"/>
                <a:gd name="connsiteY6" fmla="*/ 34414 h 82239"/>
                <a:gd name="connsiteX7" fmla="*/ 51930 w 61976"/>
                <a:gd name="connsiteY7" fmla="*/ 0 h 82239"/>
                <a:gd name="connsiteX8" fmla="*/ 61977 w 61976"/>
                <a:gd name="connsiteY8" fmla="*/ 0 h 82239"/>
                <a:gd name="connsiteX9" fmla="*/ 61977 w 61976"/>
                <a:gd name="connsiteY9" fmla="*/ 82214 h 82239"/>
                <a:gd name="connsiteX10" fmla="*/ 51221 w 61976"/>
                <a:gd name="connsiteY10" fmla="*/ 82214 h 82239"/>
                <a:gd name="connsiteX11" fmla="*/ 25003 w 61976"/>
                <a:gd name="connsiteY11" fmla="*/ 40489 h 82239"/>
                <a:gd name="connsiteX12" fmla="*/ 9591 w 61976"/>
                <a:gd name="connsiteY12" fmla="*/ 13034 h 82239"/>
                <a:gd name="connsiteX13" fmla="*/ 9237 w 61976"/>
                <a:gd name="connsiteY13" fmla="*/ 13160 h 82239"/>
                <a:gd name="connsiteX14" fmla="*/ 10072 w 61976"/>
                <a:gd name="connsiteY14" fmla="*/ 47070 h 82239"/>
                <a:gd name="connsiteX15" fmla="*/ 10072 w 61976"/>
                <a:gd name="connsiteY15" fmla="*/ 82189 h 82239"/>
                <a:gd name="connsiteX16" fmla="*/ 25 w 61976"/>
                <a:gd name="connsiteY16" fmla="*/ 82189 h 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976" h="82239">
                  <a:moveTo>
                    <a:pt x="0" y="82239"/>
                  </a:moveTo>
                  <a:lnTo>
                    <a:pt x="0" y="25"/>
                  </a:lnTo>
                  <a:lnTo>
                    <a:pt x="11616" y="25"/>
                  </a:lnTo>
                  <a:lnTo>
                    <a:pt x="38087" y="41599"/>
                  </a:lnTo>
                  <a:cubicBezTo>
                    <a:pt x="44186" y="51229"/>
                    <a:pt x="48994" y="59902"/>
                    <a:pt x="52891" y="68323"/>
                  </a:cubicBezTo>
                  <a:lnTo>
                    <a:pt x="53145" y="68197"/>
                  </a:lnTo>
                  <a:cubicBezTo>
                    <a:pt x="52158" y="57230"/>
                    <a:pt x="51930" y="47221"/>
                    <a:pt x="51930" y="34414"/>
                  </a:cubicBezTo>
                  <a:lnTo>
                    <a:pt x="51930" y="0"/>
                  </a:lnTo>
                  <a:lnTo>
                    <a:pt x="61977" y="0"/>
                  </a:lnTo>
                  <a:lnTo>
                    <a:pt x="61977" y="82214"/>
                  </a:lnTo>
                  <a:lnTo>
                    <a:pt x="51221" y="82214"/>
                  </a:lnTo>
                  <a:lnTo>
                    <a:pt x="25003" y="40489"/>
                  </a:lnTo>
                  <a:cubicBezTo>
                    <a:pt x="19259" y="31338"/>
                    <a:pt x="13742" y="21959"/>
                    <a:pt x="9591" y="13034"/>
                  </a:cubicBezTo>
                  <a:lnTo>
                    <a:pt x="9237" y="13160"/>
                  </a:lnTo>
                  <a:cubicBezTo>
                    <a:pt x="9844" y="23522"/>
                    <a:pt x="10072" y="33405"/>
                    <a:pt x="10072" y="47070"/>
                  </a:cubicBezTo>
                  <a:lnTo>
                    <a:pt x="10072" y="82189"/>
                  </a:lnTo>
                  <a:lnTo>
                    <a:pt x="25" y="82189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5" name="Dowolny kształt 24">
              <a:extLst>
                <a:ext uri="{FF2B5EF4-FFF2-40B4-BE49-F238E27FC236}">
                  <a16:creationId xmlns:a16="http://schemas.microsoft.com/office/drawing/2014/main" id="{ADBDFEFC-2A3E-6F9B-2CD8-6B52D13EDA1A}"/>
                </a:ext>
              </a:extLst>
            </p:cNvPr>
            <p:cNvSpPr/>
            <p:nvPr/>
          </p:nvSpPr>
          <p:spPr>
            <a:xfrm>
              <a:off x="6432928" y="-1143947"/>
              <a:ext cx="67746" cy="83903"/>
            </a:xfrm>
            <a:custGeom>
              <a:avLst/>
              <a:gdLst>
                <a:gd name="connsiteX0" fmla="*/ 67721 w 67746"/>
                <a:gd name="connsiteY0" fmla="*/ 79391 h 83903"/>
                <a:gd name="connsiteX1" fmla="*/ 42389 w 67746"/>
                <a:gd name="connsiteY1" fmla="*/ 83903 h 83903"/>
                <a:gd name="connsiteX2" fmla="*/ 11515 w 67746"/>
                <a:gd name="connsiteY2" fmla="*/ 73037 h 83903"/>
                <a:gd name="connsiteX3" fmla="*/ 0 w 67746"/>
                <a:gd name="connsiteY3" fmla="*/ 42431 h 83903"/>
                <a:gd name="connsiteX4" fmla="*/ 44692 w 67746"/>
                <a:gd name="connsiteY4" fmla="*/ 0 h 83903"/>
                <a:gd name="connsiteX5" fmla="*/ 65267 w 67746"/>
                <a:gd name="connsiteY5" fmla="*/ 3782 h 83903"/>
                <a:gd name="connsiteX6" fmla="*/ 62711 w 67746"/>
                <a:gd name="connsiteY6" fmla="*/ 12429 h 83903"/>
                <a:gd name="connsiteX7" fmla="*/ 44464 w 67746"/>
                <a:gd name="connsiteY7" fmla="*/ 8900 h 83903"/>
                <a:gd name="connsiteX8" fmla="*/ 11287 w 67746"/>
                <a:gd name="connsiteY8" fmla="*/ 41952 h 83903"/>
                <a:gd name="connsiteX9" fmla="*/ 43123 w 67746"/>
                <a:gd name="connsiteY9" fmla="*/ 75130 h 83903"/>
                <a:gd name="connsiteX10" fmla="*/ 57320 w 67746"/>
                <a:gd name="connsiteY10" fmla="*/ 72936 h 83903"/>
                <a:gd name="connsiteX11" fmla="*/ 57320 w 67746"/>
                <a:gd name="connsiteY11" fmla="*/ 48406 h 83903"/>
                <a:gd name="connsiteX12" fmla="*/ 40542 w 67746"/>
                <a:gd name="connsiteY12" fmla="*/ 48406 h 83903"/>
                <a:gd name="connsiteX13" fmla="*/ 40542 w 67746"/>
                <a:gd name="connsiteY13" fmla="*/ 39884 h 83903"/>
                <a:gd name="connsiteX14" fmla="*/ 67747 w 67746"/>
                <a:gd name="connsiteY14" fmla="*/ 39884 h 83903"/>
                <a:gd name="connsiteX15" fmla="*/ 67747 w 67746"/>
                <a:gd name="connsiteY15" fmla="*/ 79391 h 8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46" h="83903">
                  <a:moveTo>
                    <a:pt x="67721" y="79391"/>
                  </a:moveTo>
                  <a:cubicBezTo>
                    <a:pt x="62938" y="81080"/>
                    <a:pt x="53524" y="83903"/>
                    <a:pt x="42389" y="83903"/>
                  </a:cubicBezTo>
                  <a:cubicBezTo>
                    <a:pt x="29888" y="83903"/>
                    <a:pt x="19613" y="80727"/>
                    <a:pt x="11515" y="73037"/>
                  </a:cubicBezTo>
                  <a:cubicBezTo>
                    <a:pt x="4429" y="66205"/>
                    <a:pt x="0" y="55238"/>
                    <a:pt x="0" y="42431"/>
                  </a:cubicBezTo>
                  <a:cubicBezTo>
                    <a:pt x="127" y="17900"/>
                    <a:pt x="17006" y="0"/>
                    <a:pt x="44692" y="0"/>
                  </a:cubicBezTo>
                  <a:cubicBezTo>
                    <a:pt x="54233" y="0"/>
                    <a:pt x="61698" y="2067"/>
                    <a:pt x="65267" y="3782"/>
                  </a:cubicBezTo>
                  <a:lnTo>
                    <a:pt x="62711" y="12429"/>
                  </a:lnTo>
                  <a:cubicBezTo>
                    <a:pt x="58307" y="10463"/>
                    <a:pt x="52790" y="8900"/>
                    <a:pt x="44464" y="8900"/>
                  </a:cubicBezTo>
                  <a:cubicBezTo>
                    <a:pt x="24371" y="8900"/>
                    <a:pt x="11287" y="21354"/>
                    <a:pt x="11287" y="41952"/>
                  </a:cubicBezTo>
                  <a:cubicBezTo>
                    <a:pt x="11287" y="62549"/>
                    <a:pt x="23890" y="75130"/>
                    <a:pt x="43123" y="75130"/>
                  </a:cubicBezTo>
                  <a:cubicBezTo>
                    <a:pt x="50082" y="75130"/>
                    <a:pt x="54865" y="74147"/>
                    <a:pt x="57320" y="72936"/>
                  </a:cubicBezTo>
                  <a:lnTo>
                    <a:pt x="57320" y="48406"/>
                  </a:lnTo>
                  <a:lnTo>
                    <a:pt x="40542" y="48406"/>
                  </a:lnTo>
                  <a:lnTo>
                    <a:pt x="40542" y="39884"/>
                  </a:lnTo>
                  <a:lnTo>
                    <a:pt x="67747" y="39884"/>
                  </a:lnTo>
                  <a:lnTo>
                    <a:pt x="67747" y="79391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EB706092-DBAB-B471-9FB7-3933DEA969E7}"/>
                </a:ext>
              </a:extLst>
            </p:cNvPr>
            <p:cNvSpPr/>
            <p:nvPr/>
          </p:nvSpPr>
          <p:spPr>
            <a:xfrm>
              <a:off x="4117974" y="-1347075"/>
              <a:ext cx="626195" cy="246773"/>
            </a:xfrm>
            <a:custGeom>
              <a:avLst/>
              <a:gdLst>
                <a:gd name="connsiteX0" fmla="*/ 404051 w 626195"/>
                <a:gd name="connsiteY0" fmla="*/ 197506 h 246773"/>
                <a:gd name="connsiteX1" fmla="*/ 137695 w 626195"/>
                <a:gd name="connsiteY1" fmla="*/ 127670 h 246773"/>
                <a:gd name="connsiteX2" fmla="*/ 32190 w 626195"/>
                <a:gd name="connsiteY2" fmla="*/ 13211 h 246773"/>
                <a:gd name="connsiteX3" fmla="*/ 0 w 626195"/>
                <a:gd name="connsiteY3" fmla="*/ 0 h 246773"/>
                <a:gd name="connsiteX4" fmla="*/ 119449 w 626195"/>
                <a:gd name="connsiteY4" fmla="*/ 162386 h 246773"/>
                <a:gd name="connsiteX5" fmla="*/ 409948 w 626195"/>
                <a:gd name="connsiteY5" fmla="*/ 246290 h 246773"/>
                <a:gd name="connsiteX6" fmla="*/ 626196 w 626195"/>
                <a:gd name="connsiteY6" fmla="*/ 200909 h 246773"/>
                <a:gd name="connsiteX7" fmla="*/ 537216 w 626195"/>
                <a:gd name="connsiteY7" fmla="*/ 172773 h 246773"/>
                <a:gd name="connsiteX8" fmla="*/ 404076 w 626195"/>
                <a:gd name="connsiteY8" fmla="*/ 197531 h 24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95" h="246773">
                  <a:moveTo>
                    <a:pt x="404051" y="197506"/>
                  </a:moveTo>
                  <a:cubicBezTo>
                    <a:pt x="303987" y="202245"/>
                    <a:pt x="209390" y="177438"/>
                    <a:pt x="137695" y="127670"/>
                  </a:cubicBezTo>
                  <a:cubicBezTo>
                    <a:pt x="92092" y="96005"/>
                    <a:pt x="49703" y="56499"/>
                    <a:pt x="32190" y="13211"/>
                  </a:cubicBezTo>
                  <a:lnTo>
                    <a:pt x="0" y="0"/>
                  </a:lnTo>
                  <a:cubicBezTo>
                    <a:pt x="16298" y="62953"/>
                    <a:pt x="57371" y="119300"/>
                    <a:pt x="119449" y="162386"/>
                  </a:cubicBezTo>
                  <a:cubicBezTo>
                    <a:pt x="196888" y="216162"/>
                    <a:pt x="303177" y="251357"/>
                    <a:pt x="409948" y="246290"/>
                  </a:cubicBezTo>
                  <a:cubicBezTo>
                    <a:pt x="478150" y="243037"/>
                    <a:pt x="568749" y="227684"/>
                    <a:pt x="626196" y="200909"/>
                  </a:cubicBezTo>
                  <a:lnTo>
                    <a:pt x="537216" y="172773"/>
                  </a:lnTo>
                  <a:cubicBezTo>
                    <a:pt x="495586" y="186791"/>
                    <a:pt x="450590" y="195338"/>
                    <a:pt x="404076" y="197531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7" name="Dowolny kształt 26">
              <a:extLst>
                <a:ext uri="{FF2B5EF4-FFF2-40B4-BE49-F238E27FC236}">
                  <a16:creationId xmlns:a16="http://schemas.microsoft.com/office/drawing/2014/main" id="{6BD9956C-0427-F930-7660-C1DEBAF4885B}"/>
                </a:ext>
              </a:extLst>
            </p:cNvPr>
            <p:cNvSpPr/>
            <p:nvPr/>
          </p:nvSpPr>
          <p:spPr>
            <a:xfrm>
              <a:off x="4150544" y="-1606121"/>
              <a:ext cx="158193" cy="162386"/>
            </a:xfrm>
            <a:custGeom>
              <a:avLst/>
              <a:gdLst>
                <a:gd name="connsiteX0" fmla="*/ 155942 w 158193"/>
                <a:gd name="connsiteY0" fmla="*/ 58919 h 162386"/>
                <a:gd name="connsiteX1" fmla="*/ 134127 w 158193"/>
                <a:gd name="connsiteY1" fmla="*/ 162386 h 162386"/>
                <a:gd name="connsiteX2" fmla="*/ 101709 w 158193"/>
                <a:gd name="connsiteY2" fmla="*/ 162386 h 162386"/>
                <a:gd name="connsiteX3" fmla="*/ 121929 w 158193"/>
                <a:gd name="connsiteY3" fmla="*/ 66255 h 162386"/>
                <a:gd name="connsiteX4" fmla="*/ 124460 w 158193"/>
                <a:gd name="connsiteY4" fmla="*/ 48103 h 162386"/>
                <a:gd name="connsiteX5" fmla="*/ 99431 w 158193"/>
                <a:gd name="connsiteY5" fmla="*/ 23598 h 162386"/>
                <a:gd name="connsiteX6" fmla="*/ 51626 w 158193"/>
                <a:gd name="connsiteY6" fmla="*/ 72609 h 162386"/>
                <a:gd name="connsiteX7" fmla="*/ 32393 w 158193"/>
                <a:gd name="connsiteY7" fmla="*/ 162386 h 162386"/>
                <a:gd name="connsiteX8" fmla="*/ 0 w 158193"/>
                <a:gd name="connsiteY8" fmla="*/ 162386 h 162386"/>
                <a:gd name="connsiteX9" fmla="*/ 25990 w 158193"/>
                <a:gd name="connsiteY9" fmla="*/ 39809 h 162386"/>
                <a:gd name="connsiteX10" fmla="*/ 32089 w 158193"/>
                <a:gd name="connsiteY10" fmla="*/ 3202 h 162386"/>
                <a:gd name="connsiteX11" fmla="*/ 62230 w 158193"/>
                <a:gd name="connsiteY11" fmla="*/ 3202 h 162386"/>
                <a:gd name="connsiteX12" fmla="*/ 57447 w 158193"/>
                <a:gd name="connsiteY12" fmla="*/ 31539 h 162386"/>
                <a:gd name="connsiteX13" fmla="*/ 114868 w 158193"/>
                <a:gd name="connsiteY13" fmla="*/ 0 h 162386"/>
                <a:gd name="connsiteX14" fmla="*/ 158194 w 158193"/>
                <a:gd name="connsiteY14" fmla="*/ 40111 h 162386"/>
                <a:gd name="connsiteX15" fmla="*/ 155916 w 158193"/>
                <a:gd name="connsiteY15" fmla="*/ 58894 h 16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193" h="162386">
                  <a:moveTo>
                    <a:pt x="155942" y="58919"/>
                  </a:moveTo>
                  <a:lnTo>
                    <a:pt x="134127" y="162386"/>
                  </a:lnTo>
                  <a:lnTo>
                    <a:pt x="101709" y="162386"/>
                  </a:lnTo>
                  <a:lnTo>
                    <a:pt x="121929" y="66255"/>
                  </a:lnTo>
                  <a:cubicBezTo>
                    <a:pt x="123194" y="59877"/>
                    <a:pt x="124460" y="53826"/>
                    <a:pt x="124460" y="48103"/>
                  </a:cubicBezTo>
                  <a:cubicBezTo>
                    <a:pt x="124460" y="34414"/>
                    <a:pt x="117728" y="23598"/>
                    <a:pt x="99431" y="23598"/>
                  </a:cubicBezTo>
                  <a:cubicBezTo>
                    <a:pt x="70885" y="23598"/>
                    <a:pt x="56738" y="48103"/>
                    <a:pt x="51626" y="72609"/>
                  </a:cubicBezTo>
                  <a:lnTo>
                    <a:pt x="32393" y="162386"/>
                  </a:lnTo>
                  <a:lnTo>
                    <a:pt x="0" y="162386"/>
                  </a:lnTo>
                  <a:lnTo>
                    <a:pt x="25990" y="39809"/>
                  </a:lnTo>
                  <a:cubicBezTo>
                    <a:pt x="28572" y="27707"/>
                    <a:pt x="30824" y="15303"/>
                    <a:pt x="32089" y="3202"/>
                  </a:cubicBezTo>
                  <a:lnTo>
                    <a:pt x="62230" y="3202"/>
                  </a:lnTo>
                  <a:lnTo>
                    <a:pt x="57447" y="31539"/>
                  </a:lnTo>
                  <a:cubicBezTo>
                    <a:pt x="72833" y="10841"/>
                    <a:pt x="88574" y="0"/>
                    <a:pt x="114868" y="0"/>
                  </a:cubicBezTo>
                  <a:cubicBezTo>
                    <a:pt x="141162" y="0"/>
                    <a:pt x="158194" y="14345"/>
                    <a:pt x="158194" y="40111"/>
                  </a:cubicBezTo>
                  <a:cubicBezTo>
                    <a:pt x="158194" y="45834"/>
                    <a:pt x="157207" y="52188"/>
                    <a:pt x="155916" y="58894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8" name="Dowolny kształt 27">
              <a:extLst>
                <a:ext uri="{FF2B5EF4-FFF2-40B4-BE49-F238E27FC236}">
                  <a16:creationId xmlns:a16="http://schemas.microsoft.com/office/drawing/2014/main" id="{7B5D3D51-FDDD-4730-077A-4FBFC1C61265}"/>
                </a:ext>
              </a:extLst>
            </p:cNvPr>
            <p:cNvSpPr/>
            <p:nvPr/>
          </p:nvSpPr>
          <p:spPr>
            <a:xfrm>
              <a:off x="4311951" y="-1606071"/>
              <a:ext cx="160775" cy="165840"/>
            </a:xfrm>
            <a:custGeom>
              <a:avLst/>
              <a:gdLst>
                <a:gd name="connsiteX0" fmla="*/ 91105 w 160775"/>
                <a:gd name="connsiteY0" fmla="*/ 23522 h 165840"/>
                <a:gd name="connsiteX1" fmla="*/ 33684 w 160775"/>
                <a:gd name="connsiteY1" fmla="*/ 102812 h 165840"/>
                <a:gd name="connsiteX2" fmla="*/ 68025 w 160775"/>
                <a:gd name="connsiteY2" fmla="*/ 142268 h 165840"/>
                <a:gd name="connsiteX3" fmla="*/ 127066 w 160775"/>
                <a:gd name="connsiteY3" fmla="*/ 63003 h 165840"/>
                <a:gd name="connsiteX4" fmla="*/ 91130 w 160775"/>
                <a:gd name="connsiteY4" fmla="*/ 23547 h 165840"/>
                <a:gd name="connsiteX5" fmla="*/ 62584 w 160775"/>
                <a:gd name="connsiteY5" fmla="*/ 165840 h 165840"/>
                <a:gd name="connsiteX6" fmla="*/ 0 w 160775"/>
                <a:gd name="connsiteY6" fmla="*/ 108560 h 165840"/>
                <a:gd name="connsiteX7" fmla="*/ 97887 w 160775"/>
                <a:gd name="connsiteY7" fmla="*/ 0 h 165840"/>
                <a:gd name="connsiteX8" fmla="*/ 160775 w 160775"/>
                <a:gd name="connsiteY8" fmla="*/ 56978 h 165840"/>
                <a:gd name="connsiteX9" fmla="*/ 62584 w 160775"/>
                <a:gd name="connsiteY9" fmla="*/ 165840 h 16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75" h="165840">
                  <a:moveTo>
                    <a:pt x="91105" y="23522"/>
                  </a:moveTo>
                  <a:cubicBezTo>
                    <a:pt x="53879" y="23522"/>
                    <a:pt x="33684" y="70642"/>
                    <a:pt x="33684" y="102812"/>
                  </a:cubicBezTo>
                  <a:cubicBezTo>
                    <a:pt x="33684" y="125704"/>
                    <a:pt x="42971" y="142268"/>
                    <a:pt x="68025" y="142268"/>
                  </a:cubicBezTo>
                  <a:cubicBezTo>
                    <a:pt x="104594" y="142268"/>
                    <a:pt x="127066" y="94517"/>
                    <a:pt x="127066" y="63003"/>
                  </a:cubicBezTo>
                  <a:cubicBezTo>
                    <a:pt x="127066" y="40086"/>
                    <a:pt x="115830" y="23547"/>
                    <a:pt x="91130" y="23547"/>
                  </a:cubicBezTo>
                  <a:moveTo>
                    <a:pt x="62584" y="165840"/>
                  </a:moveTo>
                  <a:cubicBezTo>
                    <a:pt x="28546" y="165840"/>
                    <a:pt x="0" y="144209"/>
                    <a:pt x="0" y="108560"/>
                  </a:cubicBezTo>
                  <a:cubicBezTo>
                    <a:pt x="0" y="50271"/>
                    <a:pt x="35632" y="0"/>
                    <a:pt x="97887" y="0"/>
                  </a:cubicBezTo>
                  <a:cubicBezTo>
                    <a:pt x="131925" y="0"/>
                    <a:pt x="160775" y="21304"/>
                    <a:pt x="160775" y="56978"/>
                  </a:cubicBezTo>
                  <a:cubicBezTo>
                    <a:pt x="160775" y="114283"/>
                    <a:pt x="123878" y="165840"/>
                    <a:pt x="62584" y="165840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9" name="Dowolny kształt 28">
              <a:extLst>
                <a:ext uri="{FF2B5EF4-FFF2-40B4-BE49-F238E27FC236}">
                  <a16:creationId xmlns:a16="http://schemas.microsoft.com/office/drawing/2014/main" id="{ACF76895-61AB-1B58-5C77-83FEFC91760B}"/>
                </a:ext>
              </a:extLst>
            </p:cNvPr>
            <p:cNvSpPr/>
            <p:nvPr/>
          </p:nvSpPr>
          <p:spPr>
            <a:xfrm>
              <a:off x="4481052" y="-1602919"/>
              <a:ext cx="246742" cy="159184"/>
            </a:xfrm>
            <a:custGeom>
              <a:avLst/>
              <a:gdLst>
                <a:gd name="connsiteX0" fmla="*/ 166570 w 246742"/>
                <a:gd name="connsiteY0" fmla="*/ 159184 h 159184"/>
                <a:gd name="connsiteX1" fmla="*/ 127395 w 246742"/>
                <a:gd name="connsiteY1" fmla="*/ 159184 h 159184"/>
                <a:gd name="connsiteX2" fmla="*/ 118082 w 246742"/>
                <a:gd name="connsiteY2" fmla="*/ 26749 h 159184"/>
                <a:gd name="connsiteX3" fmla="*/ 54562 w 246742"/>
                <a:gd name="connsiteY3" fmla="*/ 159184 h 159184"/>
                <a:gd name="connsiteX4" fmla="*/ 15387 w 246742"/>
                <a:gd name="connsiteY4" fmla="*/ 159184 h 159184"/>
                <a:gd name="connsiteX5" fmla="*/ 0 w 246742"/>
                <a:gd name="connsiteY5" fmla="*/ 0 h 159184"/>
                <a:gd name="connsiteX6" fmla="*/ 33051 w 246742"/>
                <a:gd name="connsiteY6" fmla="*/ 0 h 159184"/>
                <a:gd name="connsiteX7" fmla="*/ 42035 w 246742"/>
                <a:gd name="connsiteY7" fmla="*/ 132082 h 159184"/>
                <a:gd name="connsiteX8" fmla="*/ 104923 w 246742"/>
                <a:gd name="connsiteY8" fmla="*/ 0 h 159184"/>
                <a:gd name="connsiteX9" fmla="*/ 142782 w 246742"/>
                <a:gd name="connsiteY9" fmla="*/ 0 h 159184"/>
                <a:gd name="connsiteX10" fmla="*/ 152424 w 246742"/>
                <a:gd name="connsiteY10" fmla="*/ 132082 h 159184"/>
                <a:gd name="connsiteX11" fmla="*/ 215008 w 246742"/>
                <a:gd name="connsiteY11" fmla="*/ 0 h 159184"/>
                <a:gd name="connsiteX12" fmla="*/ 246743 w 246742"/>
                <a:gd name="connsiteY12" fmla="*/ 0 h 159184"/>
                <a:gd name="connsiteX13" fmla="*/ 166570 w 246742"/>
                <a:gd name="connsiteY13" fmla="*/ 159184 h 15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42" h="159184">
                  <a:moveTo>
                    <a:pt x="166570" y="159184"/>
                  </a:moveTo>
                  <a:lnTo>
                    <a:pt x="127395" y="159184"/>
                  </a:lnTo>
                  <a:lnTo>
                    <a:pt x="118082" y="26749"/>
                  </a:lnTo>
                  <a:lnTo>
                    <a:pt x="54562" y="159184"/>
                  </a:lnTo>
                  <a:lnTo>
                    <a:pt x="15387" y="159184"/>
                  </a:lnTo>
                  <a:lnTo>
                    <a:pt x="0" y="0"/>
                  </a:lnTo>
                  <a:lnTo>
                    <a:pt x="33051" y="0"/>
                  </a:lnTo>
                  <a:lnTo>
                    <a:pt x="42035" y="132082"/>
                  </a:lnTo>
                  <a:lnTo>
                    <a:pt x="104923" y="0"/>
                  </a:lnTo>
                  <a:lnTo>
                    <a:pt x="142782" y="0"/>
                  </a:lnTo>
                  <a:lnTo>
                    <a:pt x="152424" y="132082"/>
                  </a:lnTo>
                  <a:lnTo>
                    <a:pt x="215008" y="0"/>
                  </a:lnTo>
                  <a:lnTo>
                    <a:pt x="246743" y="0"/>
                  </a:lnTo>
                  <a:lnTo>
                    <a:pt x="166570" y="15918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30" name="Grafika 9">
              <a:extLst>
                <a:ext uri="{FF2B5EF4-FFF2-40B4-BE49-F238E27FC236}">
                  <a16:creationId xmlns:a16="http://schemas.microsoft.com/office/drawing/2014/main" id="{ACEB5CFF-8C0D-76C6-DB41-282880FC9E32}"/>
                </a:ext>
              </a:extLst>
            </p:cNvPr>
            <p:cNvGrpSpPr/>
            <p:nvPr/>
          </p:nvGrpSpPr>
          <p:grpSpPr>
            <a:xfrm>
              <a:off x="4303322" y="-1606424"/>
              <a:ext cx="566319" cy="386212"/>
              <a:chOff x="4303322" y="-1606424"/>
              <a:chExt cx="566319" cy="386212"/>
            </a:xfrm>
            <a:grpFill/>
          </p:grpSpPr>
          <p:sp>
            <p:nvSpPr>
              <p:cNvPr id="32" name="Dowolny kształt 31">
                <a:extLst>
                  <a:ext uri="{FF2B5EF4-FFF2-40B4-BE49-F238E27FC236}">
                    <a16:creationId xmlns:a16="http://schemas.microsoft.com/office/drawing/2014/main" id="{DD6C9AFE-300B-F9CD-DB30-52B96D422429}"/>
                  </a:ext>
                </a:extLst>
              </p:cNvPr>
              <p:cNvSpPr/>
              <p:nvPr/>
            </p:nvSpPr>
            <p:spPr>
              <a:xfrm>
                <a:off x="4704690" y="-1606424"/>
                <a:ext cx="164950" cy="166168"/>
              </a:xfrm>
              <a:custGeom>
                <a:avLst/>
                <a:gdLst>
                  <a:gd name="connsiteX0" fmla="*/ 112009 w 164950"/>
                  <a:gd name="connsiteY0" fmla="*/ 23573 h 166168"/>
                  <a:gd name="connsiteX1" fmla="*/ 34038 w 164950"/>
                  <a:gd name="connsiteY1" fmla="*/ 112392 h 166168"/>
                  <a:gd name="connsiteX2" fmla="*/ 58737 w 164950"/>
                  <a:gd name="connsiteY2" fmla="*/ 142621 h 166168"/>
                  <a:gd name="connsiteX3" fmla="*/ 118108 w 164950"/>
                  <a:gd name="connsiteY3" fmla="*/ 69709 h 166168"/>
                  <a:gd name="connsiteX4" fmla="*/ 128382 w 164950"/>
                  <a:gd name="connsiteY4" fmla="*/ 25816 h 166168"/>
                  <a:gd name="connsiteX5" fmla="*/ 112009 w 164950"/>
                  <a:gd name="connsiteY5" fmla="*/ 23573 h 166168"/>
                  <a:gd name="connsiteX6" fmla="*/ 144402 w 164950"/>
                  <a:gd name="connsiteY6" fmla="*/ 98375 h 166168"/>
                  <a:gd name="connsiteX7" fmla="*/ 135721 w 164950"/>
                  <a:gd name="connsiteY7" fmla="*/ 162664 h 166168"/>
                  <a:gd name="connsiteX8" fmla="*/ 102999 w 164950"/>
                  <a:gd name="connsiteY8" fmla="*/ 162664 h 166168"/>
                  <a:gd name="connsiteX9" fmla="*/ 108769 w 164950"/>
                  <a:gd name="connsiteY9" fmla="*/ 122527 h 166168"/>
                  <a:gd name="connsiteX10" fmla="*/ 45224 w 164950"/>
                  <a:gd name="connsiteY10" fmla="*/ 166168 h 166168"/>
                  <a:gd name="connsiteX11" fmla="*/ 0 w 164950"/>
                  <a:gd name="connsiteY11" fmla="*/ 115871 h 166168"/>
                  <a:gd name="connsiteX12" fmla="*/ 118740 w 164950"/>
                  <a:gd name="connsiteY12" fmla="*/ 0 h 166168"/>
                  <a:gd name="connsiteX13" fmla="*/ 164951 w 164950"/>
                  <a:gd name="connsiteY13" fmla="*/ 6378 h 166168"/>
                  <a:gd name="connsiteX14" fmla="*/ 144402 w 164950"/>
                  <a:gd name="connsiteY14" fmla="*/ 98375 h 16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950" h="166168">
                    <a:moveTo>
                      <a:pt x="112009" y="23573"/>
                    </a:moveTo>
                    <a:cubicBezTo>
                      <a:pt x="69012" y="23573"/>
                      <a:pt x="34038" y="68751"/>
                      <a:pt x="34038" y="112392"/>
                    </a:cubicBezTo>
                    <a:cubicBezTo>
                      <a:pt x="34038" y="128628"/>
                      <a:pt x="39175" y="142621"/>
                      <a:pt x="58737" y="142621"/>
                    </a:cubicBezTo>
                    <a:cubicBezTo>
                      <a:pt x="83108" y="142621"/>
                      <a:pt x="108795" y="110174"/>
                      <a:pt x="118108" y="69709"/>
                    </a:cubicBezTo>
                    <a:lnTo>
                      <a:pt x="128382" y="25816"/>
                    </a:lnTo>
                    <a:cubicBezTo>
                      <a:pt x="122916" y="23900"/>
                      <a:pt x="117500" y="23573"/>
                      <a:pt x="112009" y="23573"/>
                    </a:cubicBezTo>
                    <a:moveTo>
                      <a:pt x="144402" y="98375"/>
                    </a:moveTo>
                    <a:cubicBezTo>
                      <a:pt x="138328" y="126385"/>
                      <a:pt x="135721" y="148671"/>
                      <a:pt x="135721" y="162664"/>
                    </a:cubicBezTo>
                    <a:lnTo>
                      <a:pt x="102999" y="162664"/>
                    </a:lnTo>
                    <a:cubicBezTo>
                      <a:pt x="103657" y="154722"/>
                      <a:pt x="105910" y="139091"/>
                      <a:pt x="108769" y="122527"/>
                    </a:cubicBezTo>
                    <a:cubicBezTo>
                      <a:pt x="98495" y="142268"/>
                      <a:pt x="78932" y="166168"/>
                      <a:pt x="45224" y="166168"/>
                    </a:cubicBezTo>
                    <a:cubicBezTo>
                      <a:pt x="15387" y="166168"/>
                      <a:pt x="0" y="144839"/>
                      <a:pt x="0" y="115871"/>
                    </a:cubicBezTo>
                    <a:cubicBezTo>
                      <a:pt x="0" y="49969"/>
                      <a:pt x="56814" y="0"/>
                      <a:pt x="118740" y="0"/>
                    </a:cubicBezTo>
                    <a:cubicBezTo>
                      <a:pt x="134785" y="0"/>
                      <a:pt x="154372" y="2874"/>
                      <a:pt x="164951" y="6378"/>
                    </a:cubicBezTo>
                    <a:lnTo>
                      <a:pt x="144402" y="98375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3" name="Dowolny kształt 32">
                <a:extLst>
                  <a:ext uri="{FF2B5EF4-FFF2-40B4-BE49-F238E27FC236}">
                    <a16:creationId xmlns:a16="http://schemas.microsoft.com/office/drawing/2014/main" id="{9F17B2FC-3C86-CFBD-4A72-EF6F6781B06D}"/>
                  </a:ext>
                </a:extLst>
              </p:cNvPr>
              <p:cNvSpPr/>
              <p:nvPr/>
            </p:nvSpPr>
            <p:spPr>
              <a:xfrm>
                <a:off x="4303322" y="-1416255"/>
                <a:ext cx="189650" cy="196018"/>
              </a:xfrm>
              <a:custGeom>
                <a:avLst/>
                <a:gdLst>
                  <a:gd name="connsiteX0" fmla="*/ 119702 w 189650"/>
                  <a:gd name="connsiteY0" fmla="*/ 30380 h 196018"/>
                  <a:gd name="connsiteX1" fmla="*/ 60787 w 189650"/>
                  <a:gd name="connsiteY1" fmla="*/ 84307 h 196018"/>
                  <a:gd name="connsiteX2" fmla="*/ 142402 w 189650"/>
                  <a:gd name="connsiteY2" fmla="*/ 48708 h 196018"/>
                  <a:gd name="connsiteX3" fmla="*/ 119727 w 189650"/>
                  <a:gd name="connsiteY3" fmla="*/ 30380 h 196018"/>
                  <a:gd name="connsiteX4" fmla="*/ 55903 w 189650"/>
                  <a:gd name="connsiteY4" fmla="*/ 112443 h 196018"/>
                  <a:gd name="connsiteX5" fmla="*/ 53271 w 189650"/>
                  <a:gd name="connsiteY5" fmla="*/ 130065 h 196018"/>
                  <a:gd name="connsiteX6" fmla="*/ 95939 w 189650"/>
                  <a:gd name="connsiteY6" fmla="*/ 165286 h 196018"/>
                  <a:gd name="connsiteX7" fmla="*/ 154119 w 189650"/>
                  <a:gd name="connsiteY7" fmla="*/ 148016 h 196018"/>
                  <a:gd name="connsiteX8" fmla="*/ 152247 w 189650"/>
                  <a:gd name="connsiteY8" fmla="*/ 181396 h 196018"/>
                  <a:gd name="connsiteX9" fmla="*/ 80097 w 189650"/>
                  <a:gd name="connsiteY9" fmla="*/ 196018 h 196018"/>
                  <a:gd name="connsiteX10" fmla="*/ 0 w 189650"/>
                  <a:gd name="connsiteY10" fmla="*/ 132309 h 196018"/>
                  <a:gd name="connsiteX11" fmla="*/ 124308 w 189650"/>
                  <a:gd name="connsiteY11" fmla="*/ 0 h 196018"/>
                  <a:gd name="connsiteX12" fmla="*/ 189650 w 189650"/>
                  <a:gd name="connsiteY12" fmla="*/ 45380 h 196018"/>
                  <a:gd name="connsiteX13" fmla="*/ 55928 w 189650"/>
                  <a:gd name="connsiteY13" fmla="*/ 112443 h 19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9650" h="196018">
                    <a:moveTo>
                      <a:pt x="119702" y="30380"/>
                    </a:moveTo>
                    <a:cubicBezTo>
                      <a:pt x="90979" y="30380"/>
                      <a:pt x="70227" y="59978"/>
                      <a:pt x="60787" y="84307"/>
                    </a:cubicBezTo>
                    <a:cubicBezTo>
                      <a:pt x="94775" y="84307"/>
                      <a:pt x="142402" y="78306"/>
                      <a:pt x="142402" y="48708"/>
                    </a:cubicBezTo>
                    <a:cubicBezTo>
                      <a:pt x="142402" y="34842"/>
                      <a:pt x="132204" y="30380"/>
                      <a:pt x="119727" y="30380"/>
                    </a:cubicBezTo>
                    <a:moveTo>
                      <a:pt x="55903" y="112443"/>
                    </a:moveTo>
                    <a:cubicBezTo>
                      <a:pt x="54005" y="117687"/>
                      <a:pt x="53271" y="124443"/>
                      <a:pt x="53271" y="130065"/>
                    </a:cubicBezTo>
                    <a:cubicBezTo>
                      <a:pt x="53271" y="155151"/>
                      <a:pt x="72909" y="165286"/>
                      <a:pt x="95939" y="165286"/>
                    </a:cubicBezTo>
                    <a:cubicBezTo>
                      <a:pt x="115602" y="165286"/>
                      <a:pt x="137898" y="158529"/>
                      <a:pt x="154119" y="148016"/>
                    </a:cubicBezTo>
                    <a:lnTo>
                      <a:pt x="152247" y="181396"/>
                    </a:lnTo>
                    <a:cubicBezTo>
                      <a:pt x="130710" y="191884"/>
                      <a:pt x="106137" y="196018"/>
                      <a:pt x="80097" y="196018"/>
                    </a:cubicBezTo>
                    <a:cubicBezTo>
                      <a:pt x="38897" y="196018"/>
                      <a:pt x="0" y="178396"/>
                      <a:pt x="0" y="132309"/>
                    </a:cubicBezTo>
                    <a:cubicBezTo>
                      <a:pt x="0" y="57709"/>
                      <a:pt x="57017" y="0"/>
                      <a:pt x="124308" y="0"/>
                    </a:cubicBezTo>
                    <a:cubicBezTo>
                      <a:pt x="154904" y="0"/>
                      <a:pt x="189650" y="10891"/>
                      <a:pt x="189650" y="45380"/>
                    </a:cubicBezTo>
                    <a:cubicBezTo>
                      <a:pt x="189650" y="104602"/>
                      <a:pt x="103126" y="112443"/>
                      <a:pt x="55928" y="112443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4" name="Dowolny kształt 33">
                <a:extLst>
                  <a:ext uri="{FF2B5EF4-FFF2-40B4-BE49-F238E27FC236}">
                    <a16:creationId xmlns:a16="http://schemas.microsoft.com/office/drawing/2014/main" id="{EB4D9937-42BE-7350-83CE-CDF6FC398927}"/>
                  </a:ext>
                </a:extLst>
              </p:cNvPr>
              <p:cNvSpPr/>
              <p:nvPr/>
            </p:nvSpPr>
            <p:spPr>
              <a:xfrm>
                <a:off x="4485329" y="-1416608"/>
                <a:ext cx="157915" cy="192261"/>
              </a:xfrm>
              <a:custGeom>
                <a:avLst/>
                <a:gdLst>
                  <a:gd name="connsiteX0" fmla="*/ 145844 w 157915"/>
                  <a:gd name="connsiteY0" fmla="*/ 49087 h 192261"/>
                  <a:gd name="connsiteX1" fmla="*/ 130356 w 157915"/>
                  <a:gd name="connsiteY1" fmla="*/ 46465 h 192261"/>
                  <a:gd name="connsiteX2" fmla="*/ 70277 w 157915"/>
                  <a:gd name="connsiteY2" fmla="*/ 109468 h 192261"/>
                  <a:gd name="connsiteX3" fmla="*/ 52512 w 157915"/>
                  <a:gd name="connsiteY3" fmla="*/ 192262 h 192261"/>
                  <a:gd name="connsiteX4" fmla="*/ 0 w 157915"/>
                  <a:gd name="connsiteY4" fmla="*/ 192262 h 192261"/>
                  <a:gd name="connsiteX5" fmla="*/ 31355 w 157915"/>
                  <a:gd name="connsiteY5" fmla="*/ 46112 h 192261"/>
                  <a:gd name="connsiteX6" fmla="*/ 38897 w 157915"/>
                  <a:gd name="connsiteY6" fmla="*/ 4488 h 192261"/>
                  <a:gd name="connsiteX7" fmla="*/ 87992 w 157915"/>
                  <a:gd name="connsiteY7" fmla="*/ 4488 h 192261"/>
                  <a:gd name="connsiteX8" fmla="*/ 80856 w 157915"/>
                  <a:gd name="connsiteY8" fmla="*/ 43111 h 192261"/>
                  <a:gd name="connsiteX9" fmla="*/ 142807 w 157915"/>
                  <a:gd name="connsiteY9" fmla="*/ 0 h 192261"/>
                  <a:gd name="connsiteX10" fmla="*/ 157915 w 157915"/>
                  <a:gd name="connsiteY10" fmla="*/ 1866 h 192261"/>
                  <a:gd name="connsiteX11" fmla="*/ 145793 w 157915"/>
                  <a:gd name="connsiteY11" fmla="*/ 49087 h 19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915" h="192261">
                    <a:moveTo>
                      <a:pt x="145844" y="49087"/>
                    </a:moveTo>
                    <a:cubicBezTo>
                      <a:pt x="140934" y="47221"/>
                      <a:pt x="135620" y="46465"/>
                      <a:pt x="130356" y="46465"/>
                    </a:cubicBezTo>
                    <a:cubicBezTo>
                      <a:pt x="95964" y="46465"/>
                      <a:pt x="76705" y="79466"/>
                      <a:pt x="70277" y="109468"/>
                    </a:cubicBezTo>
                    <a:lnTo>
                      <a:pt x="52512" y="192262"/>
                    </a:lnTo>
                    <a:lnTo>
                      <a:pt x="0" y="192262"/>
                    </a:lnTo>
                    <a:lnTo>
                      <a:pt x="31355" y="46112"/>
                    </a:lnTo>
                    <a:cubicBezTo>
                      <a:pt x="34367" y="32271"/>
                      <a:pt x="37404" y="18379"/>
                      <a:pt x="38897" y="4488"/>
                    </a:cubicBezTo>
                    <a:lnTo>
                      <a:pt x="87992" y="4488"/>
                    </a:lnTo>
                    <a:lnTo>
                      <a:pt x="80856" y="43111"/>
                    </a:lnTo>
                    <a:cubicBezTo>
                      <a:pt x="92548" y="19867"/>
                      <a:pt x="115602" y="0"/>
                      <a:pt x="142807" y="0"/>
                    </a:cubicBezTo>
                    <a:cubicBezTo>
                      <a:pt x="148071" y="0"/>
                      <a:pt x="153006" y="353"/>
                      <a:pt x="157915" y="1866"/>
                    </a:cubicBezTo>
                    <a:lnTo>
                      <a:pt x="145793" y="4908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5" name="Dowolny kształt 34">
                <a:extLst>
                  <a:ext uri="{FF2B5EF4-FFF2-40B4-BE49-F238E27FC236}">
                    <a16:creationId xmlns:a16="http://schemas.microsoft.com/office/drawing/2014/main" id="{B79F3134-D70B-F545-77F2-3BC439690CC7}"/>
                  </a:ext>
                </a:extLst>
              </p:cNvPr>
              <p:cNvSpPr/>
              <p:nvPr/>
            </p:nvSpPr>
            <p:spPr>
              <a:xfrm>
                <a:off x="4616470" y="-1416582"/>
                <a:ext cx="211515" cy="196371"/>
              </a:xfrm>
              <a:custGeom>
                <a:avLst/>
                <a:gdLst>
                  <a:gd name="connsiteX0" fmla="*/ 138227 w 211515"/>
                  <a:gd name="connsiteY0" fmla="*/ 34842 h 196371"/>
                  <a:gd name="connsiteX1" fmla="*/ 55144 w 211515"/>
                  <a:gd name="connsiteY1" fmla="*/ 130771 h 196371"/>
                  <a:gd name="connsiteX2" fmla="*/ 80780 w 211515"/>
                  <a:gd name="connsiteY2" fmla="*/ 161479 h 196371"/>
                  <a:gd name="connsiteX3" fmla="*/ 143136 w 211515"/>
                  <a:gd name="connsiteY3" fmla="*/ 80550 h 196371"/>
                  <a:gd name="connsiteX4" fmla="*/ 153360 w 211515"/>
                  <a:gd name="connsiteY4" fmla="*/ 37086 h 196371"/>
                  <a:gd name="connsiteX5" fmla="*/ 138227 w 211515"/>
                  <a:gd name="connsiteY5" fmla="*/ 34842 h 196371"/>
                  <a:gd name="connsiteX6" fmla="*/ 185449 w 211515"/>
                  <a:gd name="connsiteY6" fmla="*/ 125527 h 196371"/>
                  <a:gd name="connsiteX7" fmla="*/ 176415 w 211515"/>
                  <a:gd name="connsiteY7" fmla="*/ 192237 h 196371"/>
                  <a:gd name="connsiteX8" fmla="*/ 123118 w 211515"/>
                  <a:gd name="connsiteY8" fmla="*/ 192237 h 196371"/>
                  <a:gd name="connsiteX9" fmla="*/ 130306 w 211515"/>
                  <a:gd name="connsiteY9" fmla="*/ 148016 h 196371"/>
                  <a:gd name="connsiteX10" fmla="*/ 57396 w 211515"/>
                  <a:gd name="connsiteY10" fmla="*/ 196371 h 196371"/>
                  <a:gd name="connsiteX11" fmla="*/ 0 w 211515"/>
                  <a:gd name="connsiteY11" fmla="*/ 136393 h 196371"/>
                  <a:gd name="connsiteX12" fmla="*/ 148071 w 211515"/>
                  <a:gd name="connsiteY12" fmla="*/ 0 h 196371"/>
                  <a:gd name="connsiteX13" fmla="*/ 211516 w 211515"/>
                  <a:gd name="connsiteY13" fmla="*/ 8622 h 196371"/>
                  <a:gd name="connsiteX14" fmla="*/ 185449 w 211515"/>
                  <a:gd name="connsiteY14" fmla="*/ 125527 h 19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515" h="196371">
                    <a:moveTo>
                      <a:pt x="138227" y="34842"/>
                    </a:moveTo>
                    <a:cubicBezTo>
                      <a:pt x="94775" y="34842"/>
                      <a:pt x="55144" y="80550"/>
                      <a:pt x="55144" y="130771"/>
                    </a:cubicBezTo>
                    <a:cubicBezTo>
                      <a:pt x="55144" y="147612"/>
                      <a:pt x="61142" y="161479"/>
                      <a:pt x="80780" y="161479"/>
                    </a:cubicBezTo>
                    <a:cubicBezTo>
                      <a:pt x="107251" y="161479"/>
                      <a:pt x="132583" y="125502"/>
                      <a:pt x="143136" y="80550"/>
                    </a:cubicBezTo>
                    <a:lnTo>
                      <a:pt x="153360" y="37086"/>
                    </a:lnTo>
                    <a:cubicBezTo>
                      <a:pt x="148425" y="35170"/>
                      <a:pt x="143136" y="34842"/>
                      <a:pt x="138227" y="34842"/>
                    </a:cubicBezTo>
                    <a:moveTo>
                      <a:pt x="185449" y="125527"/>
                    </a:moveTo>
                    <a:cubicBezTo>
                      <a:pt x="178667" y="155882"/>
                      <a:pt x="176769" y="177992"/>
                      <a:pt x="176415" y="192237"/>
                    </a:cubicBezTo>
                    <a:lnTo>
                      <a:pt x="123118" y="192237"/>
                    </a:lnTo>
                    <a:cubicBezTo>
                      <a:pt x="123903" y="182858"/>
                      <a:pt x="127294" y="165260"/>
                      <a:pt x="130306" y="148016"/>
                    </a:cubicBezTo>
                    <a:cubicBezTo>
                      <a:pt x="116716" y="172370"/>
                      <a:pt x="94420" y="196371"/>
                      <a:pt x="57396" y="196371"/>
                    </a:cubicBezTo>
                    <a:cubicBezTo>
                      <a:pt x="20372" y="196371"/>
                      <a:pt x="0" y="171261"/>
                      <a:pt x="0" y="136393"/>
                    </a:cubicBezTo>
                    <a:cubicBezTo>
                      <a:pt x="0" y="52087"/>
                      <a:pt x="75921" y="0"/>
                      <a:pt x="148071" y="0"/>
                    </a:cubicBezTo>
                    <a:cubicBezTo>
                      <a:pt x="169987" y="0"/>
                      <a:pt x="198305" y="3731"/>
                      <a:pt x="211516" y="8622"/>
                    </a:cubicBezTo>
                    <a:lnTo>
                      <a:pt x="185449" y="12552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31" name="Dowolny kształt 30">
              <a:extLst>
                <a:ext uri="{FF2B5EF4-FFF2-40B4-BE49-F238E27FC236}">
                  <a16:creationId xmlns:a16="http://schemas.microsoft.com/office/drawing/2014/main" id="{05C67538-0346-EE0B-33BE-8F5B19B48B20}"/>
                </a:ext>
              </a:extLst>
            </p:cNvPr>
            <p:cNvSpPr/>
            <p:nvPr/>
          </p:nvSpPr>
          <p:spPr>
            <a:xfrm>
              <a:off x="5162367" y="-1630148"/>
              <a:ext cx="2530" cy="544136"/>
            </a:xfrm>
            <a:custGeom>
              <a:avLst/>
              <a:gdLst>
                <a:gd name="connsiteX0" fmla="*/ 0 w 2530"/>
                <a:gd name="connsiteY0" fmla="*/ 0 h 544136"/>
                <a:gd name="connsiteX1" fmla="*/ 0 w 2530"/>
                <a:gd name="connsiteY1" fmla="*/ 544137 h 54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0" h="544136">
                  <a:moveTo>
                    <a:pt x="0" y="0"/>
                  </a:moveTo>
                  <a:lnTo>
                    <a:pt x="0" y="544137"/>
                  </a:lnTo>
                </a:path>
              </a:pathLst>
            </a:custGeom>
            <a:grpFill/>
            <a:ln w="14316" cap="rnd">
              <a:solidFill>
                <a:srgbClr val="E6E6E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E3ED04CA-CD8E-5C20-5D89-2D27DA177FEC}"/>
              </a:ext>
            </a:extLst>
          </p:cNvPr>
          <p:cNvGrpSpPr/>
          <p:nvPr/>
        </p:nvGrpSpPr>
        <p:grpSpPr>
          <a:xfrm>
            <a:off x="588208" y="575570"/>
            <a:ext cx="11029381" cy="72297"/>
            <a:chOff x="-908272" y="574826"/>
            <a:chExt cx="11032253" cy="72316"/>
          </a:xfrm>
        </p:grpSpPr>
        <p:grpSp>
          <p:nvGrpSpPr>
            <p:cNvPr id="50" name="Grupa 49">
              <a:extLst>
                <a:ext uri="{FF2B5EF4-FFF2-40B4-BE49-F238E27FC236}">
                  <a16:creationId xmlns:a16="http://schemas.microsoft.com/office/drawing/2014/main" id="{AC66175E-4932-98EA-A587-B93D3C761786}"/>
                </a:ext>
              </a:extLst>
            </p:cNvPr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52" name="Łącznik prosty 17">
                <a:extLst>
                  <a:ext uri="{FF2B5EF4-FFF2-40B4-BE49-F238E27FC236}">
                    <a16:creationId xmlns:a16="http://schemas.microsoft.com/office/drawing/2014/main" id="{5127610B-B078-79F2-6446-62A98A4FFF35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53" name="Obraz 52">
                <a:extLst>
                  <a:ext uri="{FF2B5EF4-FFF2-40B4-BE49-F238E27FC236}">
                    <a16:creationId xmlns:a16="http://schemas.microsoft.com/office/drawing/2014/main" id="{79F8C57C-AD1B-DF45-EA26-FDDE8BBAA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51" name="Łącznik prosty 16">
              <a:extLst>
                <a:ext uri="{FF2B5EF4-FFF2-40B4-BE49-F238E27FC236}">
                  <a16:creationId xmlns:a16="http://schemas.microsoft.com/office/drawing/2014/main" id="{40D392AB-B166-44D5-1BC3-C5AB8F5A9B83}"/>
                </a:ext>
              </a:extLst>
            </p:cNvPr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3F7CB1E1-B016-5DC8-0FE0-DCEFD008AEBD}"/>
              </a:ext>
            </a:extLst>
          </p:cNvPr>
          <p:cNvSpPr txBox="1"/>
          <p:nvPr/>
        </p:nvSpPr>
        <p:spPr>
          <a:xfrm>
            <a:off x="10623" y="2909673"/>
            <a:ext cx="121845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</a:rPr>
              <a:t>Ocenianie</a:t>
            </a:r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779913CB-68F6-8144-E1E5-BF329C6F0FCD}"/>
              </a:ext>
            </a:extLst>
          </p:cNvPr>
          <p:cNvGrpSpPr/>
          <p:nvPr/>
        </p:nvGrpSpPr>
        <p:grpSpPr>
          <a:xfrm flipH="1" flipV="1">
            <a:off x="-11795" y="-4538"/>
            <a:ext cx="3255391" cy="2595608"/>
            <a:chOff x="5777025" y="2071753"/>
            <a:chExt cx="6410242" cy="4793388"/>
          </a:xfrm>
          <a:solidFill>
            <a:schemeClr val="bg1"/>
          </a:solidFill>
        </p:grpSpPr>
        <p:pic>
          <p:nvPicPr>
            <p:cNvPr id="56" name="Grafika 55">
              <a:extLst>
                <a:ext uri="{FF2B5EF4-FFF2-40B4-BE49-F238E27FC236}">
                  <a16:creationId xmlns:a16="http://schemas.microsoft.com/office/drawing/2014/main" id="{25710C4A-F329-27C6-5673-2E6F992E3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4229" b="7063"/>
            <a:stretch/>
          </p:blipFill>
          <p:spPr>
            <a:xfrm rot="16200000">
              <a:off x="6585452" y="1263326"/>
              <a:ext cx="4793388" cy="6410242"/>
            </a:xfrm>
            <a:prstGeom prst="rect">
              <a:avLst/>
            </a:prstGeom>
          </p:spPr>
        </p:pic>
        <p:pic>
          <p:nvPicPr>
            <p:cNvPr id="57" name="Grafika 56">
              <a:extLst>
                <a:ext uri="{FF2B5EF4-FFF2-40B4-BE49-F238E27FC236}">
                  <a16:creationId xmlns:a16="http://schemas.microsoft.com/office/drawing/2014/main" id="{C50EF85C-3B6D-1E1E-D098-4D50B0FB1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54092"/>
            <a:stretch/>
          </p:blipFill>
          <p:spPr>
            <a:xfrm rot="321107">
              <a:off x="6133162" y="2569780"/>
              <a:ext cx="2798575" cy="2260600"/>
            </a:xfrm>
            <a:prstGeom prst="rect">
              <a:avLst/>
            </a:prstGeom>
          </p:spPr>
        </p:pic>
      </p:grp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C54658C3-2F8F-DD1F-973B-91C3C0306F86}"/>
              </a:ext>
            </a:extLst>
          </p:cNvPr>
          <p:cNvSpPr txBox="1"/>
          <p:nvPr/>
        </p:nvSpPr>
        <p:spPr>
          <a:xfrm>
            <a:off x="457390" y="177173"/>
            <a:ext cx="20730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500" b="1" dirty="0">
                <a:solidFill>
                  <a:srgbClr val="1F51AA"/>
                </a:solidFill>
              </a:rPr>
              <a:t>03</a:t>
            </a:r>
            <a:r>
              <a:rPr lang="pl-PL" sz="115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59" name="Owal 58">
            <a:extLst>
              <a:ext uri="{FF2B5EF4-FFF2-40B4-BE49-F238E27FC236}">
                <a16:creationId xmlns:a16="http://schemas.microsoft.com/office/drawing/2014/main" id="{94400EBB-C762-922B-9B3C-D507CC492C5F}"/>
              </a:ext>
            </a:extLst>
          </p:cNvPr>
          <p:cNvSpPr/>
          <p:nvPr/>
        </p:nvSpPr>
        <p:spPr>
          <a:xfrm>
            <a:off x="7771400" y="2715893"/>
            <a:ext cx="278907" cy="278907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D53388F0-555E-4270-15C0-71414A641A11}"/>
              </a:ext>
            </a:extLst>
          </p:cNvPr>
          <p:cNvSpPr/>
          <p:nvPr/>
        </p:nvSpPr>
        <p:spPr>
          <a:xfrm>
            <a:off x="3723835" y="4671262"/>
            <a:ext cx="462513" cy="462513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5229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az 29" descr="Obraz zawierający jasne&#10;&#10;Opis wygenerowany automatycznie">
            <a:extLst>
              <a:ext uri="{FF2B5EF4-FFF2-40B4-BE49-F238E27FC236}">
                <a16:creationId xmlns:a16="http://schemas.microsoft.com/office/drawing/2014/main" id="{5B026017-9E1C-3980-E6A0-7602971F4C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9248" y="-652950"/>
            <a:ext cx="4055926" cy="6096000"/>
          </a:xfrm>
          <a:prstGeom prst="rect">
            <a:avLst/>
          </a:prstGeom>
        </p:spPr>
      </p:pic>
      <p:sp>
        <p:nvSpPr>
          <p:cNvPr id="24" name="Dowolny kształt 23">
            <a:extLst>
              <a:ext uri="{FF2B5EF4-FFF2-40B4-BE49-F238E27FC236}">
                <a16:creationId xmlns:a16="http://schemas.microsoft.com/office/drawing/2014/main" id="{473A5A03-217A-BE53-64FD-3650B414202C}"/>
              </a:ext>
            </a:extLst>
          </p:cNvPr>
          <p:cNvSpPr/>
          <p:nvPr/>
        </p:nvSpPr>
        <p:spPr>
          <a:xfrm>
            <a:off x="525602" y="5819969"/>
            <a:ext cx="6641492" cy="406400"/>
          </a:xfrm>
          <a:custGeom>
            <a:avLst/>
            <a:gdLst>
              <a:gd name="connsiteX0" fmla="*/ 0 w 2377440"/>
              <a:gd name="connsiteY0" fmla="*/ 60960 h 406400"/>
              <a:gd name="connsiteX1" fmla="*/ 0 w 2377440"/>
              <a:gd name="connsiteY1" fmla="*/ 396240 h 406400"/>
              <a:gd name="connsiteX2" fmla="*/ 2357120 w 2377440"/>
              <a:gd name="connsiteY2" fmla="*/ 406400 h 406400"/>
              <a:gd name="connsiteX3" fmla="*/ 2377440 w 2377440"/>
              <a:gd name="connsiteY3" fmla="*/ 0 h 406400"/>
              <a:gd name="connsiteX4" fmla="*/ 0 w 2377440"/>
              <a:gd name="connsiteY4" fmla="*/ 6096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406400">
                <a:moveTo>
                  <a:pt x="0" y="60960"/>
                </a:moveTo>
                <a:lnTo>
                  <a:pt x="0" y="396240"/>
                </a:lnTo>
                <a:lnTo>
                  <a:pt x="2357120" y="406400"/>
                </a:lnTo>
                <a:lnTo>
                  <a:pt x="237744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96C800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Dowolny kształt 22">
            <a:extLst>
              <a:ext uri="{FF2B5EF4-FFF2-40B4-BE49-F238E27FC236}">
                <a16:creationId xmlns:a16="http://schemas.microsoft.com/office/drawing/2014/main" id="{4310F784-47A3-A32C-E2DD-2D7EF5D9E8B1}"/>
              </a:ext>
            </a:extLst>
          </p:cNvPr>
          <p:cNvSpPr/>
          <p:nvPr/>
        </p:nvSpPr>
        <p:spPr>
          <a:xfrm>
            <a:off x="4855299" y="4886804"/>
            <a:ext cx="2398974" cy="406400"/>
          </a:xfrm>
          <a:custGeom>
            <a:avLst/>
            <a:gdLst>
              <a:gd name="connsiteX0" fmla="*/ 0 w 2377440"/>
              <a:gd name="connsiteY0" fmla="*/ 60960 h 406400"/>
              <a:gd name="connsiteX1" fmla="*/ 0 w 2377440"/>
              <a:gd name="connsiteY1" fmla="*/ 396240 h 406400"/>
              <a:gd name="connsiteX2" fmla="*/ 2357120 w 2377440"/>
              <a:gd name="connsiteY2" fmla="*/ 406400 h 406400"/>
              <a:gd name="connsiteX3" fmla="*/ 2377440 w 2377440"/>
              <a:gd name="connsiteY3" fmla="*/ 0 h 406400"/>
              <a:gd name="connsiteX4" fmla="*/ 0 w 2377440"/>
              <a:gd name="connsiteY4" fmla="*/ 6096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406400">
                <a:moveTo>
                  <a:pt x="0" y="60960"/>
                </a:moveTo>
                <a:lnTo>
                  <a:pt x="0" y="396240"/>
                </a:lnTo>
                <a:lnTo>
                  <a:pt x="2357120" y="406400"/>
                </a:lnTo>
                <a:lnTo>
                  <a:pt x="237744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96C800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17">
            <a:extLst>
              <a:ext uri="{FF2B5EF4-FFF2-40B4-BE49-F238E27FC236}">
                <a16:creationId xmlns:a16="http://schemas.microsoft.com/office/drawing/2014/main" id="{B5F412BD-2B76-944E-8294-F2F4D9ECF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7" name="Tytuł 7">
            <a:extLst>
              <a:ext uri="{FF2B5EF4-FFF2-40B4-BE49-F238E27FC236}">
                <a16:creationId xmlns:a16="http://schemas.microsoft.com/office/drawing/2014/main" id="{6258FCFF-5C99-21BD-E2F9-622769225EFE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56187B0-8FED-5A1E-7BBF-C9127C99B16E}"/>
              </a:ext>
            </a:extLst>
          </p:cNvPr>
          <p:cNvSpPr txBox="1"/>
          <p:nvPr/>
        </p:nvSpPr>
        <p:spPr>
          <a:xfrm>
            <a:off x="1" y="792464"/>
            <a:ext cx="12195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1F51AA"/>
                </a:solidFill>
              </a:rPr>
              <a:t>Ocenianie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351ABCD-C5D2-3D47-227E-6F5E9B4DB258}"/>
              </a:ext>
            </a:extLst>
          </p:cNvPr>
          <p:cNvSpPr txBox="1"/>
          <p:nvPr/>
        </p:nvSpPr>
        <p:spPr>
          <a:xfrm>
            <a:off x="528320" y="1644951"/>
            <a:ext cx="7874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96C800"/>
                </a:solidFill>
              </a:rPr>
              <a:t>Każde zadanie składa się z 4 elementów. Ocenia się: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FCBDC09-77EF-8B28-ACBC-7D7449363961}"/>
              </a:ext>
            </a:extLst>
          </p:cNvPr>
          <p:cNvSpPr txBox="1"/>
          <p:nvPr/>
        </p:nvSpPr>
        <p:spPr>
          <a:xfrm>
            <a:off x="528320" y="4902930"/>
            <a:ext cx="77088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wykonanie każdego zadania uczeń ma </a:t>
            </a:r>
            <a:r>
              <a:rPr lang="pl-PL" sz="2000" b="1" dirty="0">
                <a:solidFill>
                  <a:srgbClr val="1F51AA"/>
                </a:solidFill>
              </a:rPr>
              <a:t>określoną ilość czasu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Jeśli nie zdąży wykonać zadania w odpowiednim czasie, jego wypowiedź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b="1" dirty="0">
                <a:solidFill>
                  <a:srgbClr val="1F51AA"/>
                </a:solidFill>
              </a:rPr>
              <a:t>zostanie przerwana</a:t>
            </a:r>
            <a:r>
              <a:rPr lang="pl-PL" sz="2000" dirty="0">
                <a:solidFill>
                  <a:srgbClr val="1F51AA"/>
                </a:solidFill>
              </a:rPr>
              <a:t> i </a:t>
            </a:r>
            <a:r>
              <a:rPr lang="pl-PL" sz="2000" b="1" dirty="0">
                <a:solidFill>
                  <a:srgbClr val="1F51AA"/>
                </a:solidFill>
              </a:rPr>
              <a:t>oceniona za to, co zostało zrealizowane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760404BE-4391-92A5-DE80-AB363D4FBA86}"/>
              </a:ext>
            </a:extLst>
          </p:cNvPr>
          <p:cNvGrpSpPr/>
          <p:nvPr/>
        </p:nvGrpSpPr>
        <p:grpSpPr>
          <a:xfrm>
            <a:off x="7897793" y="3657599"/>
            <a:ext cx="4289474" cy="3207541"/>
            <a:chOff x="5777025" y="2071753"/>
            <a:chExt cx="6410242" cy="4793388"/>
          </a:xfrm>
        </p:grpSpPr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10EFBECD-6D2A-7CB0-C436-93E77B3B5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74229" b="7063"/>
            <a:stretch/>
          </p:blipFill>
          <p:spPr>
            <a:xfrm rot="16200000">
              <a:off x="6585452" y="1263326"/>
              <a:ext cx="4793388" cy="6410242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C99745A0-5AA7-38D5-5316-67D4A322C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54092"/>
            <a:stretch/>
          </p:blipFill>
          <p:spPr>
            <a:xfrm rot="321107">
              <a:off x="6133162" y="2569780"/>
              <a:ext cx="2798575" cy="2260600"/>
            </a:xfrm>
            <a:prstGeom prst="rect">
              <a:avLst/>
            </a:prstGeom>
          </p:spPr>
        </p:pic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6202C6F-1158-972C-A6C4-CB338EBEC6F9}"/>
              </a:ext>
            </a:extLst>
          </p:cNvPr>
          <p:cNvSpPr txBox="1"/>
          <p:nvPr/>
        </p:nvSpPr>
        <p:spPr>
          <a:xfrm>
            <a:off x="8816345" y="4517082"/>
            <a:ext cx="291906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Można zdobyć </a:t>
            </a:r>
          </a:p>
          <a:p>
            <a:pPr algn="ctr"/>
            <a:r>
              <a:rPr lang="pl-PL" sz="2800" b="1" dirty="0">
                <a:solidFill>
                  <a:schemeClr val="bg1"/>
                </a:solidFill>
              </a:rPr>
              <a:t>max. </a:t>
            </a:r>
            <a:r>
              <a:rPr lang="pl-PL" sz="2800" b="1" dirty="0">
                <a:solidFill>
                  <a:srgbClr val="96C800"/>
                </a:solidFill>
              </a:rPr>
              <a:t>30 punktów</a:t>
            </a:r>
            <a:r>
              <a:rPr lang="pl-PL" sz="2800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pl-PL" sz="2800" b="1" dirty="0">
                <a:solidFill>
                  <a:schemeClr val="bg1"/>
                </a:solidFill>
              </a:rPr>
              <a:t>9 punktów </a:t>
            </a:r>
          </a:p>
          <a:p>
            <a:pPr algn="ctr"/>
            <a:r>
              <a:rPr lang="pl-PL" sz="2800" b="1" dirty="0">
                <a:solidFill>
                  <a:schemeClr val="bg1"/>
                </a:solidFill>
              </a:rPr>
              <a:t>daje 30%.</a:t>
            </a: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A7782870-CC57-3905-8298-339E4DA19032}"/>
              </a:ext>
            </a:extLst>
          </p:cNvPr>
          <p:cNvSpPr/>
          <p:nvPr/>
        </p:nvSpPr>
        <p:spPr>
          <a:xfrm>
            <a:off x="10900008" y="3624827"/>
            <a:ext cx="462513" cy="462513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Dowolny kształt 24">
            <a:extLst>
              <a:ext uri="{FF2B5EF4-FFF2-40B4-BE49-F238E27FC236}">
                <a16:creationId xmlns:a16="http://schemas.microsoft.com/office/drawing/2014/main" id="{AAF95E03-B8DA-B89E-51DB-93E6AD0C1B49}"/>
              </a:ext>
            </a:extLst>
          </p:cNvPr>
          <p:cNvSpPr/>
          <p:nvPr/>
        </p:nvSpPr>
        <p:spPr>
          <a:xfrm>
            <a:off x="5560688" y="2338372"/>
            <a:ext cx="1142893" cy="406400"/>
          </a:xfrm>
          <a:custGeom>
            <a:avLst/>
            <a:gdLst>
              <a:gd name="connsiteX0" fmla="*/ 0 w 2377440"/>
              <a:gd name="connsiteY0" fmla="*/ 60960 h 406400"/>
              <a:gd name="connsiteX1" fmla="*/ 0 w 2377440"/>
              <a:gd name="connsiteY1" fmla="*/ 396240 h 406400"/>
              <a:gd name="connsiteX2" fmla="*/ 2357120 w 2377440"/>
              <a:gd name="connsiteY2" fmla="*/ 406400 h 406400"/>
              <a:gd name="connsiteX3" fmla="*/ 2377440 w 2377440"/>
              <a:gd name="connsiteY3" fmla="*/ 0 h 406400"/>
              <a:gd name="connsiteX4" fmla="*/ 0 w 2377440"/>
              <a:gd name="connsiteY4" fmla="*/ 6096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406400">
                <a:moveTo>
                  <a:pt x="0" y="60960"/>
                </a:moveTo>
                <a:lnTo>
                  <a:pt x="0" y="396240"/>
                </a:lnTo>
                <a:lnTo>
                  <a:pt x="2357120" y="406400"/>
                </a:lnTo>
                <a:lnTo>
                  <a:pt x="237744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96C800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Dowolny kształt 25">
            <a:extLst>
              <a:ext uri="{FF2B5EF4-FFF2-40B4-BE49-F238E27FC236}">
                <a16:creationId xmlns:a16="http://schemas.microsoft.com/office/drawing/2014/main" id="{DE8CCDC5-540E-F318-F5BF-B71250DA19DF}"/>
              </a:ext>
            </a:extLst>
          </p:cNvPr>
          <p:cNvSpPr/>
          <p:nvPr/>
        </p:nvSpPr>
        <p:spPr>
          <a:xfrm>
            <a:off x="5213554" y="3031187"/>
            <a:ext cx="1142893" cy="406400"/>
          </a:xfrm>
          <a:custGeom>
            <a:avLst/>
            <a:gdLst>
              <a:gd name="connsiteX0" fmla="*/ 0 w 2377440"/>
              <a:gd name="connsiteY0" fmla="*/ 60960 h 406400"/>
              <a:gd name="connsiteX1" fmla="*/ 0 w 2377440"/>
              <a:gd name="connsiteY1" fmla="*/ 396240 h 406400"/>
              <a:gd name="connsiteX2" fmla="*/ 2357120 w 2377440"/>
              <a:gd name="connsiteY2" fmla="*/ 406400 h 406400"/>
              <a:gd name="connsiteX3" fmla="*/ 2377440 w 2377440"/>
              <a:gd name="connsiteY3" fmla="*/ 0 h 406400"/>
              <a:gd name="connsiteX4" fmla="*/ 0 w 2377440"/>
              <a:gd name="connsiteY4" fmla="*/ 6096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406400">
                <a:moveTo>
                  <a:pt x="0" y="60960"/>
                </a:moveTo>
                <a:lnTo>
                  <a:pt x="0" y="396240"/>
                </a:lnTo>
                <a:lnTo>
                  <a:pt x="2357120" y="406400"/>
                </a:lnTo>
                <a:lnTo>
                  <a:pt x="237744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96C800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Dowolny kształt 26">
            <a:extLst>
              <a:ext uri="{FF2B5EF4-FFF2-40B4-BE49-F238E27FC236}">
                <a16:creationId xmlns:a16="http://schemas.microsoft.com/office/drawing/2014/main" id="{256C6DBE-EB47-2C3F-EE25-C882CDEF0A91}"/>
              </a:ext>
            </a:extLst>
          </p:cNvPr>
          <p:cNvSpPr/>
          <p:nvPr/>
        </p:nvSpPr>
        <p:spPr>
          <a:xfrm>
            <a:off x="5842248" y="3406750"/>
            <a:ext cx="1142893" cy="406400"/>
          </a:xfrm>
          <a:custGeom>
            <a:avLst/>
            <a:gdLst>
              <a:gd name="connsiteX0" fmla="*/ 0 w 2377440"/>
              <a:gd name="connsiteY0" fmla="*/ 60960 h 406400"/>
              <a:gd name="connsiteX1" fmla="*/ 0 w 2377440"/>
              <a:gd name="connsiteY1" fmla="*/ 396240 h 406400"/>
              <a:gd name="connsiteX2" fmla="*/ 2357120 w 2377440"/>
              <a:gd name="connsiteY2" fmla="*/ 406400 h 406400"/>
              <a:gd name="connsiteX3" fmla="*/ 2377440 w 2377440"/>
              <a:gd name="connsiteY3" fmla="*/ 0 h 406400"/>
              <a:gd name="connsiteX4" fmla="*/ 0 w 2377440"/>
              <a:gd name="connsiteY4" fmla="*/ 6096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406400">
                <a:moveTo>
                  <a:pt x="0" y="60960"/>
                </a:moveTo>
                <a:lnTo>
                  <a:pt x="0" y="396240"/>
                </a:lnTo>
                <a:lnTo>
                  <a:pt x="2357120" y="406400"/>
                </a:lnTo>
                <a:lnTo>
                  <a:pt x="237744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96C800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Dowolny kształt 27">
            <a:extLst>
              <a:ext uri="{FF2B5EF4-FFF2-40B4-BE49-F238E27FC236}">
                <a16:creationId xmlns:a16="http://schemas.microsoft.com/office/drawing/2014/main" id="{FFD86048-2C4E-49B5-5B16-5C76A837D0F4}"/>
              </a:ext>
            </a:extLst>
          </p:cNvPr>
          <p:cNvSpPr/>
          <p:nvPr/>
        </p:nvSpPr>
        <p:spPr>
          <a:xfrm>
            <a:off x="1877687" y="3799337"/>
            <a:ext cx="1142894" cy="406400"/>
          </a:xfrm>
          <a:custGeom>
            <a:avLst/>
            <a:gdLst>
              <a:gd name="connsiteX0" fmla="*/ 0 w 2377440"/>
              <a:gd name="connsiteY0" fmla="*/ 60960 h 406400"/>
              <a:gd name="connsiteX1" fmla="*/ 0 w 2377440"/>
              <a:gd name="connsiteY1" fmla="*/ 396240 h 406400"/>
              <a:gd name="connsiteX2" fmla="*/ 2357120 w 2377440"/>
              <a:gd name="connsiteY2" fmla="*/ 406400 h 406400"/>
              <a:gd name="connsiteX3" fmla="*/ 2377440 w 2377440"/>
              <a:gd name="connsiteY3" fmla="*/ 0 h 406400"/>
              <a:gd name="connsiteX4" fmla="*/ 0 w 2377440"/>
              <a:gd name="connsiteY4" fmla="*/ 6096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406400">
                <a:moveTo>
                  <a:pt x="0" y="60960"/>
                </a:moveTo>
                <a:lnTo>
                  <a:pt x="0" y="396240"/>
                </a:lnTo>
                <a:lnTo>
                  <a:pt x="2357120" y="406400"/>
                </a:lnTo>
                <a:lnTo>
                  <a:pt x="237744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96C800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Dowolny kształt 28">
            <a:extLst>
              <a:ext uri="{FF2B5EF4-FFF2-40B4-BE49-F238E27FC236}">
                <a16:creationId xmlns:a16="http://schemas.microsoft.com/office/drawing/2014/main" id="{326FBACC-F8D9-AAD6-87DB-96ED24082CF2}"/>
              </a:ext>
            </a:extLst>
          </p:cNvPr>
          <p:cNvSpPr/>
          <p:nvPr/>
        </p:nvSpPr>
        <p:spPr>
          <a:xfrm>
            <a:off x="1869220" y="4175704"/>
            <a:ext cx="1142894" cy="406400"/>
          </a:xfrm>
          <a:custGeom>
            <a:avLst/>
            <a:gdLst>
              <a:gd name="connsiteX0" fmla="*/ 0 w 2377440"/>
              <a:gd name="connsiteY0" fmla="*/ 60960 h 406400"/>
              <a:gd name="connsiteX1" fmla="*/ 0 w 2377440"/>
              <a:gd name="connsiteY1" fmla="*/ 396240 h 406400"/>
              <a:gd name="connsiteX2" fmla="*/ 2357120 w 2377440"/>
              <a:gd name="connsiteY2" fmla="*/ 406400 h 406400"/>
              <a:gd name="connsiteX3" fmla="*/ 2377440 w 2377440"/>
              <a:gd name="connsiteY3" fmla="*/ 0 h 406400"/>
              <a:gd name="connsiteX4" fmla="*/ 0 w 2377440"/>
              <a:gd name="connsiteY4" fmla="*/ 6096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406400">
                <a:moveTo>
                  <a:pt x="0" y="60960"/>
                </a:moveTo>
                <a:lnTo>
                  <a:pt x="0" y="396240"/>
                </a:lnTo>
                <a:lnTo>
                  <a:pt x="2357120" y="406400"/>
                </a:lnTo>
                <a:lnTo>
                  <a:pt x="237744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96C800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80D345C-52D0-048C-9DF1-6DC53FC44780}"/>
              </a:ext>
            </a:extLst>
          </p:cNvPr>
          <p:cNvSpPr txBox="1"/>
          <p:nvPr/>
        </p:nvSpPr>
        <p:spPr>
          <a:xfrm>
            <a:off x="538480" y="2371398"/>
            <a:ext cx="1004441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sprawność komunikacyjną w każdym zadaniu  </a:t>
            </a:r>
            <a:r>
              <a:rPr lang="pl-PL" sz="2000" b="1" dirty="0">
                <a:solidFill>
                  <a:srgbClr val="1F51AA"/>
                </a:solidFill>
              </a:rPr>
              <a:t>(0-6 pkt.)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bierzemy pod uwagę adekwatność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wypowiedzi do tematu i zakres pomocy udzielonej przez egzaminującego.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zakres środków leksykalno-gramatycznych </a:t>
            </a:r>
            <a:r>
              <a:rPr lang="pl-PL" sz="2000" b="1" dirty="0">
                <a:solidFill>
                  <a:srgbClr val="1F51AA"/>
                </a:solidFill>
              </a:rPr>
              <a:t>(0-4 pkt.)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poprawność środków leksykalno-gramatycznych </a:t>
            </a:r>
            <a:r>
              <a:rPr lang="pl-PL" sz="2000" b="1" dirty="0">
                <a:solidFill>
                  <a:srgbClr val="1F51AA"/>
                </a:solidFill>
              </a:rPr>
              <a:t>(0-4 pkt.)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wymowę </a:t>
            </a:r>
            <a:r>
              <a:rPr lang="pl-PL" sz="2000" b="1" dirty="0">
                <a:solidFill>
                  <a:srgbClr val="1F51AA"/>
                </a:solidFill>
              </a:rPr>
              <a:t>(0-2 pkt.)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płynność </a:t>
            </a:r>
            <a:r>
              <a:rPr lang="pl-PL" sz="2000" b="1" dirty="0">
                <a:solidFill>
                  <a:srgbClr val="1F51AA"/>
                </a:solidFill>
              </a:rPr>
              <a:t>(0-2 pkt.)</a:t>
            </a:r>
          </a:p>
        </p:txBody>
      </p:sp>
    </p:spTree>
    <p:extLst>
      <p:ext uri="{BB962C8B-B14F-4D97-AF65-F5344CB8AC3E}">
        <p14:creationId xmlns:p14="http://schemas.microsoft.com/office/powerpoint/2010/main" val="2603104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ymbol zastępczy tekstu 37"/>
          <p:cNvSpPr>
            <a:spLocks noGrp="1"/>
          </p:cNvSpPr>
          <p:nvPr>
            <p:ph type="body" sz="quarter" idx="10"/>
          </p:nvPr>
        </p:nvSpPr>
        <p:spPr>
          <a:xfrm>
            <a:off x="0" y="887413"/>
            <a:ext cx="12195175" cy="704321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4400" dirty="0">
                <a:solidFill>
                  <a:srgbClr val="1F51AA"/>
                </a:solidFill>
              </a:rPr>
              <a:t>Tabela oceny sprawności komunikacyjnej</a:t>
            </a:r>
          </a:p>
        </p:txBody>
      </p:sp>
      <p:graphicFrame>
        <p:nvGraphicFramePr>
          <p:cNvPr id="2" name="Symbol zastępczy zawartości 1"/>
          <p:cNvGraphicFramePr>
            <a:graphicFrameLocks noGrp="1"/>
          </p:cNvGraphicFramePr>
          <p:nvPr>
            <p:ph sz="half" idx="16"/>
            <p:extLst>
              <p:ext uri="{D42A27DB-BD31-4B8C-83A1-F6EECF244321}">
                <p14:modId xmlns:p14="http://schemas.microsoft.com/office/powerpoint/2010/main" val="2536021828"/>
              </p:ext>
            </p:extLst>
          </p:nvPr>
        </p:nvGraphicFramePr>
        <p:xfrm>
          <a:off x="2234644" y="1855252"/>
          <a:ext cx="8748000" cy="411533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248000">
                  <a:extLst>
                    <a:ext uri="{9D8B030D-6E8A-4147-A177-3AD203B41FA5}">
                      <a16:colId xmlns:a16="http://schemas.microsoft.com/office/drawing/2014/main" val="344110944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0808401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60926709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8036266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58445784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559750877"/>
                    </a:ext>
                  </a:extLst>
                </a:gridCol>
              </a:tblGrid>
              <a:tr h="6511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Do ilu elementów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zdający się odniósł?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Ile rozwinął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  <a:t>Ile rozwinął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463937"/>
                  </a:ext>
                </a:extLst>
              </a:tr>
              <a:tr h="5842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pl-PL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pl-PL" sz="24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pl-PL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pl-PL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l-PL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83412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pl-PL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6 p.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5 p.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>
                          <a:solidFill>
                            <a:srgbClr val="96C800"/>
                          </a:solidFill>
                          <a:effectLst/>
                        </a:rPr>
                        <a:t>4 p.</a:t>
                      </a:r>
                      <a:endParaRPr lang="pl-PL" sz="2400" b="1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>
                          <a:solidFill>
                            <a:srgbClr val="96C800"/>
                          </a:solidFill>
                          <a:effectLst/>
                        </a:rPr>
                        <a:t>3 p.</a:t>
                      </a:r>
                      <a:endParaRPr lang="pl-PL" sz="2400" b="1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>
                          <a:solidFill>
                            <a:srgbClr val="96C800"/>
                          </a:solidFill>
                          <a:effectLst/>
                        </a:rPr>
                        <a:t>2p.</a:t>
                      </a:r>
                      <a:endParaRPr lang="pl-PL" sz="2400" b="1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1925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pl-PL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 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4 p.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3 p.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>
                          <a:solidFill>
                            <a:srgbClr val="96C800"/>
                          </a:solidFill>
                          <a:effectLst/>
                        </a:rPr>
                        <a:t>2 p.</a:t>
                      </a:r>
                      <a:endParaRPr lang="pl-PL" sz="2400" b="1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>
                          <a:solidFill>
                            <a:srgbClr val="96C800"/>
                          </a:solidFill>
                          <a:effectLst/>
                        </a:rPr>
                        <a:t>1p.</a:t>
                      </a:r>
                      <a:endParaRPr lang="pl-PL" sz="2400" b="1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24875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pl-PL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 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 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3 p.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2 p.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>
                          <a:solidFill>
                            <a:srgbClr val="96C800"/>
                          </a:solidFill>
                          <a:effectLst/>
                        </a:rPr>
                        <a:t>1p.</a:t>
                      </a:r>
                      <a:endParaRPr lang="pl-PL" sz="2400" b="1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25009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pl-PL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 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 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 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>
                          <a:solidFill>
                            <a:srgbClr val="96C800"/>
                          </a:solidFill>
                          <a:effectLst/>
                        </a:rPr>
                        <a:t>1 p.</a:t>
                      </a:r>
                      <a:endParaRPr lang="pl-PL" sz="2400" b="1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0p.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16047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l-PL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 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 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 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 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rgbClr val="96C800"/>
                          </a:solidFill>
                          <a:effectLst/>
                        </a:rPr>
                        <a:t>0p.</a:t>
                      </a:r>
                      <a:endParaRPr lang="pl-PL" sz="2400" b="1" dirty="0">
                        <a:solidFill>
                          <a:srgbClr val="96C8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5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846897"/>
                  </a:ext>
                </a:extLst>
              </a:tr>
            </a:tbl>
          </a:graphicData>
        </a:graphic>
      </p:graphicFrame>
      <p:pic>
        <p:nvPicPr>
          <p:cNvPr id="5" name="Obraz 17">
            <a:extLst>
              <a:ext uri="{FF2B5EF4-FFF2-40B4-BE49-F238E27FC236}">
                <a16:creationId xmlns:a16="http://schemas.microsoft.com/office/drawing/2014/main" id="{10E97290-5FFF-1099-F4D4-0BC496C32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6" name="Tytuł 7">
            <a:extLst>
              <a:ext uri="{FF2B5EF4-FFF2-40B4-BE49-F238E27FC236}">
                <a16:creationId xmlns:a16="http://schemas.microsoft.com/office/drawing/2014/main" id="{F1AB86BC-C5BF-4A3A-536D-52B80446FAB1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pic>
        <p:nvPicPr>
          <p:cNvPr id="10" name="Obraz 9" descr="Obraz zawierający osoba, sport, gracz&#10;&#10;Opis wygenerowany automatycznie">
            <a:extLst>
              <a:ext uri="{FF2B5EF4-FFF2-40B4-BE49-F238E27FC236}">
                <a16:creationId xmlns:a16="http://schemas.microsoft.com/office/drawing/2014/main" id="{55D28C36-3D3C-7766-3CFD-89CA0A0FBB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93" y="1905647"/>
            <a:ext cx="4874155" cy="49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29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18B9A74-A592-188A-51F0-B2169AB73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4A4201-C78F-022B-A91C-28C0078C6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BDA7A3F-1D0E-9CF0-6AAD-937BDEFD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Tytuł 5">
            <a:extLst>
              <a:ext uri="{FF2B5EF4-FFF2-40B4-BE49-F238E27FC236}">
                <a16:creationId xmlns:a16="http://schemas.microsoft.com/office/drawing/2014/main" id="{A684DB47-A5A6-AE88-D711-474D8837C5DD}"/>
              </a:ext>
            </a:extLst>
          </p:cNvPr>
          <p:cNvSpPr txBox="1">
            <a:spLocks/>
          </p:cNvSpPr>
          <p:nvPr/>
        </p:nvSpPr>
        <p:spPr>
          <a:xfrm>
            <a:off x="586774" y="2203454"/>
            <a:ext cx="11023385" cy="2699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/>
              <a:t>Informacje ogólne</a:t>
            </a:r>
          </a:p>
        </p:txBody>
      </p:sp>
      <p:pic>
        <p:nvPicPr>
          <p:cNvPr id="6" name="Obraz 5" descr="Obraz zawierający niebo, osoba, zewnętrzne, stojące&#10;&#10;Opis wygenerowany automatycznie">
            <a:extLst>
              <a:ext uri="{FF2B5EF4-FFF2-40B4-BE49-F238E27FC236}">
                <a16:creationId xmlns:a16="http://schemas.microsoft.com/office/drawing/2014/main" id="{6AF1B0B5-B9BE-5EC2-B2DE-6B661D59C3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12192000" cy="6858001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9D83569F-368E-44FE-2B44-3F7D77A599BD}"/>
              </a:ext>
            </a:extLst>
          </p:cNvPr>
          <p:cNvGrpSpPr/>
          <p:nvPr/>
        </p:nvGrpSpPr>
        <p:grpSpPr>
          <a:xfrm>
            <a:off x="5213197" y="1852008"/>
            <a:ext cx="1756139" cy="351446"/>
            <a:chOff x="4117974" y="-1630148"/>
            <a:chExt cx="2848753" cy="570104"/>
          </a:xfrm>
          <a:solidFill>
            <a:schemeClr val="bg1"/>
          </a:solidFill>
        </p:grpSpPr>
        <p:sp>
          <p:nvSpPr>
            <p:cNvPr id="8" name="Dowolny kształt 7">
              <a:extLst>
                <a:ext uri="{FF2B5EF4-FFF2-40B4-BE49-F238E27FC236}">
                  <a16:creationId xmlns:a16="http://schemas.microsoft.com/office/drawing/2014/main" id="{C2F6AC47-F418-F9C8-581A-B5CA9CD7C6DC}"/>
                </a:ext>
              </a:extLst>
            </p:cNvPr>
            <p:cNvSpPr/>
            <p:nvPr/>
          </p:nvSpPr>
          <p:spPr>
            <a:xfrm>
              <a:off x="5470960" y="-1630148"/>
              <a:ext cx="306593" cy="437618"/>
            </a:xfrm>
            <a:custGeom>
              <a:avLst/>
              <a:gdLst>
                <a:gd name="connsiteX0" fmla="*/ 44186 w 306593"/>
                <a:gd name="connsiteY0" fmla="*/ 393549 h 437618"/>
                <a:gd name="connsiteX1" fmla="*/ 262231 w 306593"/>
                <a:gd name="connsiteY1" fmla="*/ 393549 h 437618"/>
                <a:gd name="connsiteX2" fmla="*/ 262231 w 306593"/>
                <a:gd name="connsiteY2" fmla="*/ 44069 h 437618"/>
                <a:gd name="connsiteX3" fmla="*/ 44186 w 306593"/>
                <a:gd name="connsiteY3" fmla="*/ 44069 h 437618"/>
                <a:gd name="connsiteX4" fmla="*/ 44186 w 306593"/>
                <a:gd name="connsiteY4" fmla="*/ 393549 h 437618"/>
                <a:gd name="connsiteX5" fmla="*/ 0 w 306593"/>
                <a:gd name="connsiteY5" fmla="*/ 0 h 437618"/>
                <a:gd name="connsiteX6" fmla="*/ 306594 w 306593"/>
                <a:gd name="connsiteY6" fmla="*/ 0 h 437618"/>
                <a:gd name="connsiteX7" fmla="*/ 306594 w 306593"/>
                <a:gd name="connsiteY7" fmla="*/ 437619 h 437618"/>
                <a:gd name="connsiteX8" fmla="*/ 0 w 306593"/>
                <a:gd name="connsiteY8" fmla="*/ 437619 h 437618"/>
                <a:gd name="connsiteX9" fmla="*/ 0 w 306593"/>
                <a:gd name="connsiteY9" fmla="*/ 0 h 4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593" h="437618">
                  <a:moveTo>
                    <a:pt x="44186" y="393549"/>
                  </a:moveTo>
                  <a:lnTo>
                    <a:pt x="262231" y="393549"/>
                  </a:lnTo>
                  <a:lnTo>
                    <a:pt x="262231" y="44069"/>
                  </a:lnTo>
                  <a:lnTo>
                    <a:pt x="44186" y="44069"/>
                  </a:lnTo>
                  <a:lnTo>
                    <a:pt x="44186" y="393549"/>
                  </a:lnTo>
                  <a:close/>
                  <a:moveTo>
                    <a:pt x="0" y="0"/>
                  </a:moveTo>
                  <a:lnTo>
                    <a:pt x="306594" y="0"/>
                  </a:lnTo>
                  <a:lnTo>
                    <a:pt x="306594" y="437619"/>
                  </a:lnTo>
                  <a:lnTo>
                    <a:pt x="0" y="4376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9" name="Grafika 9">
              <a:extLst>
                <a:ext uri="{FF2B5EF4-FFF2-40B4-BE49-F238E27FC236}">
                  <a16:creationId xmlns:a16="http://schemas.microsoft.com/office/drawing/2014/main" id="{D8529F09-8F6C-18A0-29B5-D2680C1B5873}"/>
                </a:ext>
              </a:extLst>
            </p:cNvPr>
            <p:cNvGrpSpPr/>
            <p:nvPr/>
          </p:nvGrpSpPr>
          <p:grpSpPr>
            <a:xfrm>
              <a:off x="5865090" y="-1586381"/>
              <a:ext cx="245325" cy="152654"/>
              <a:chOff x="5865090" y="-1586381"/>
              <a:chExt cx="245325" cy="152654"/>
            </a:xfrm>
            <a:grpFill/>
          </p:grpSpPr>
          <p:sp>
            <p:nvSpPr>
              <p:cNvPr id="47" name="Dowolny kształt 46">
                <a:extLst>
                  <a:ext uri="{FF2B5EF4-FFF2-40B4-BE49-F238E27FC236}">
                    <a16:creationId xmlns:a16="http://schemas.microsoft.com/office/drawing/2014/main" id="{41EA5551-E797-80F9-5C82-DD46D57CCA11}"/>
                  </a:ext>
                </a:extLst>
              </p:cNvPr>
              <p:cNvSpPr/>
              <p:nvPr/>
            </p:nvSpPr>
            <p:spPr>
              <a:xfrm>
                <a:off x="5865090" y="-1586356"/>
                <a:ext cx="114691" cy="152629"/>
              </a:xfrm>
              <a:custGeom>
                <a:avLst/>
                <a:gdLst>
                  <a:gd name="connsiteX0" fmla="*/ 114691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56 w 114691"/>
                  <a:gd name="connsiteY7" fmla="*/ 0 h 152629"/>
                  <a:gd name="connsiteX8" fmla="*/ 93256 w 114691"/>
                  <a:gd name="connsiteY8" fmla="*/ 108787 h 152629"/>
                  <a:gd name="connsiteX9" fmla="*/ 93686 w 114691"/>
                  <a:gd name="connsiteY9" fmla="*/ 108787 h 152629"/>
                  <a:gd name="connsiteX10" fmla="*/ 93686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91" y="152604"/>
                    </a:moveTo>
                    <a:lnTo>
                      <a:pt x="95635" y="152604"/>
                    </a:lnTo>
                    <a:cubicBezTo>
                      <a:pt x="70682" y="117510"/>
                      <a:pt x="45958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56" y="0"/>
                    </a:lnTo>
                    <a:cubicBezTo>
                      <a:pt x="44009" y="34867"/>
                      <a:pt x="68734" y="69558"/>
                      <a:pt x="93256" y="108787"/>
                    </a:cubicBezTo>
                    <a:lnTo>
                      <a:pt x="93686" y="108787"/>
                    </a:lnTo>
                    <a:lnTo>
                      <a:pt x="93686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Dowolny kształt 47">
                <a:extLst>
                  <a:ext uri="{FF2B5EF4-FFF2-40B4-BE49-F238E27FC236}">
                    <a16:creationId xmlns:a16="http://schemas.microsoft.com/office/drawing/2014/main" id="{732612EC-263D-012F-17D8-8AFBCDB46A3A}"/>
                  </a:ext>
                </a:extLst>
              </p:cNvPr>
              <p:cNvSpPr/>
              <p:nvPr/>
            </p:nvSpPr>
            <p:spPr>
              <a:xfrm>
                <a:off x="5986766" y="-1586381"/>
                <a:ext cx="123649" cy="152629"/>
              </a:xfrm>
              <a:custGeom>
                <a:avLst/>
                <a:gdLst>
                  <a:gd name="connsiteX0" fmla="*/ 42895 w 123649"/>
                  <a:gd name="connsiteY0" fmla="*/ 92248 h 152629"/>
                  <a:gd name="connsiteX1" fmla="*/ 60635 w 123649"/>
                  <a:gd name="connsiteY1" fmla="*/ 30077 h 152629"/>
                  <a:gd name="connsiteX2" fmla="*/ 61091 w 123649"/>
                  <a:gd name="connsiteY2" fmla="*/ 30077 h 152629"/>
                  <a:gd name="connsiteX3" fmla="*/ 78376 w 123649"/>
                  <a:gd name="connsiteY3" fmla="*/ 92248 h 152629"/>
                  <a:gd name="connsiteX4" fmla="*/ 42921 w 123649"/>
                  <a:gd name="connsiteY4" fmla="*/ 92248 h 152629"/>
                  <a:gd name="connsiteX5" fmla="*/ 52967 w 123649"/>
                  <a:gd name="connsiteY5" fmla="*/ 0 h 152629"/>
                  <a:gd name="connsiteX6" fmla="*/ 0 w 123649"/>
                  <a:gd name="connsiteY6" fmla="*/ 152630 h 152629"/>
                  <a:gd name="connsiteX7" fmla="*/ 22776 w 123649"/>
                  <a:gd name="connsiteY7" fmla="*/ 152630 h 152629"/>
                  <a:gd name="connsiteX8" fmla="*/ 36113 w 123649"/>
                  <a:gd name="connsiteY8" fmla="*/ 110980 h 152629"/>
                  <a:gd name="connsiteX9" fmla="*/ 82323 w 123649"/>
                  <a:gd name="connsiteY9" fmla="*/ 110980 h 152629"/>
                  <a:gd name="connsiteX10" fmla="*/ 94344 w 123649"/>
                  <a:gd name="connsiteY10" fmla="*/ 152630 h 152629"/>
                  <a:gd name="connsiteX11" fmla="*/ 123650 w 123649"/>
                  <a:gd name="connsiteY11" fmla="*/ 152630 h 152629"/>
                  <a:gd name="connsiteX12" fmla="*/ 74858 w 123649"/>
                  <a:gd name="connsiteY12" fmla="*/ 0 h 152629"/>
                  <a:gd name="connsiteX13" fmla="*/ 52967 w 123649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49" h="152629">
                    <a:moveTo>
                      <a:pt x="42895" y="92248"/>
                    </a:moveTo>
                    <a:cubicBezTo>
                      <a:pt x="49020" y="72180"/>
                      <a:pt x="55144" y="53650"/>
                      <a:pt x="60635" y="30077"/>
                    </a:cubicBezTo>
                    <a:lnTo>
                      <a:pt x="61091" y="30077"/>
                    </a:lnTo>
                    <a:cubicBezTo>
                      <a:pt x="67215" y="53650"/>
                      <a:pt x="72707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67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13" y="110980"/>
                    </a:lnTo>
                    <a:lnTo>
                      <a:pt x="82323" y="110980"/>
                    </a:lnTo>
                    <a:lnTo>
                      <a:pt x="94344" y="152630"/>
                    </a:lnTo>
                    <a:lnTo>
                      <a:pt x="123650" y="152630"/>
                    </a:lnTo>
                    <a:lnTo>
                      <a:pt x="74858" y="0"/>
                    </a:lnTo>
                    <a:lnTo>
                      <a:pt x="52967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Dowolny kształt 9">
              <a:extLst>
                <a:ext uri="{FF2B5EF4-FFF2-40B4-BE49-F238E27FC236}">
                  <a16:creationId xmlns:a16="http://schemas.microsoft.com/office/drawing/2014/main" id="{FD488AA6-2B7F-9C2C-65DA-A8D37D9B55A2}"/>
                </a:ext>
              </a:extLst>
            </p:cNvPr>
            <p:cNvSpPr/>
            <p:nvPr/>
          </p:nvSpPr>
          <p:spPr>
            <a:xfrm>
              <a:off x="6094928" y="-1586381"/>
              <a:ext cx="106795" cy="152629"/>
            </a:xfrm>
            <a:custGeom>
              <a:avLst/>
              <a:gdLst>
                <a:gd name="connsiteX0" fmla="*/ 40263 w 106795"/>
                <a:gd name="connsiteY0" fmla="*/ 152630 h 152629"/>
                <a:gd name="connsiteX1" fmla="*/ 40263 w 106795"/>
                <a:gd name="connsiteY1" fmla="*/ 20497 h 152629"/>
                <a:gd name="connsiteX2" fmla="*/ 0 w 106795"/>
                <a:gd name="connsiteY2" fmla="*/ 20497 h 152629"/>
                <a:gd name="connsiteX3" fmla="*/ 0 w 106795"/>
                <a:gd name="connsiteY3" fmla="*/ 0 h 152629"/>
                <a:gd name="connsiteX4" fmla="*/ 106795 w 106795"/>
                <a:gd name="connsiteY4" fmla="*/ 0 h 152629"/>
                <a:gd name="connsiteX5" fmla="*/ 106795 w 106795"/>
                <a:gd name="connsiteY5" fmla="*/ 20497 h 152629"/>
                <a:gd name="connsiteX6" fmla="*/ 66507 w 106795"/>
                <a:gd name="connsiteY6" fmla="*/ 20497 h 152629"/>
                <a:gd name="connsiteX7" fmla="*/ 66507 w 106795"/>
                <a:gd name="connsiteY7" fmla="*/ 152630 h 152629"/>
                <a:gd name="connsiteX8" fmla="*/ 40263 w 106795"/>
                <a:gd name="connsiteY8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95" h="152629">
                  <a:moveTo>
                    <a:pt x="40263" y="152630"/>
                  </a:moveTo>
                  <a:lnTo>
                    <a:pt x="40263" y="20497"/>
                  </a:lnTo>
                  <a:lnTo>
                    <a:pt x="0" y="20497"/>
                  </a:lnTo>
                  <a:lnTo>
                    <a:pt x="0" y="0"/>
                  </a:lnTo>
                  <a:lnTo>
                    <a:pt x="106795" y="0"/>
                  </a:lnTo>
                  <a:lnTo>
                    <a:pt x="106795" y="20497"/>
                  </a:lnTo>
                  <a:lnTo>
                    <a:pt x="66507" y="20497"/>
                  </a:lnTo>
                  <a:lnTo>
                    <a:pt x="66507" y="152630"/>
                  </a:lnTo>
                  <a:lnTo>
                    <a:pt x="40263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1" name="Dowolny kształt 10">
              <a:extLst>
                <a:ext uri="{FF2B5EF4-FFF2-40B4-BE49-F238E27FC236}">
                  <a16:creationId xmlns:a16="http://schemas.microsoft.com/office/drawing/2014/main" id="{B089DFD3-078A-58F6-7875-B062B45CC5E4}"/>
                </a:ext>
              </a:extLst>
            </p:cNvPr>
            <p:cNvSpPr/>
            <p:nvPr/>
          </p:nvSpPr>
          <p:spPr>
            <a:xfrm>
              <a:off x="6210252" y="-1586381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12" name="Grafika 9">
              <a:extLst>
                <a:ext uri="{FF2B5EF4-FFF2-40B4-BE49-F238E27FC236}">
                  <a16:creationId xmlns:a16="http://schemas.microsoft.com/office/drawing/2014/main" id="{11DF892D-00E0-839C-E5F3-84B05D717A25}"/>
                </a:ext>
              </a:extLst>
            </p:cNvPr>
            <p:cNvGrpSpPr/>
            <p:nvPr/>
          </p:nvGrpSpPr>
          <p:grpSpPr>
            <a:xfrm>
              <a:off x="6252261" y="-1588978"/>
              <a:ext cx="391372" cy="157848"/>
              <a:chOff x="6252261" y="-1588978"/>
              <a:chExt cx="391372" cy="157848"/>
            </a:xfrm>
            <a:grpFill/>
          </p:grpSpPr>
          <p:sp>
            <p:nvSpPr>
              <p:cNvPr id="44" name="Dowolny kształt 43">
                <a:extLst>
                  <a:ext uri="{FF2B5EF4-FFF2-40B4-BE49-F238E27FC236}">
                    <a16:creationId xmlns:a16="http://schemas.microsoft.com/office/drawing/2014/main" id="{04AAC180-6167-10BA-A86C-82ABB2AE6D20}"/>
                  </a:ext>
                </a:extLst>
              </p:cNvPr>
              <p:cNvSpPr/>
              <p:nvPr/>
            </p:nvSpPr>
            <p:spPr>
              <a:xfrm>
                <a:off x="6252261" y="-1588978"/>
                <a:ext cx="130027" cy="157848"/>
              </a:xfrm>
              <a:custGeom>
                <a:avLst/>
                <a:gdLst>
                  <a:gd name="connsiteX0" fmla="*/ 65014 w 130027"/>
                  <a:gd name="connsiteY0" fmla="*/ 136066 h 157848"/>
                  <a:gd name="connsiteX1" fmla="*/ 28040 w 130027"/>
                  <a:gd name="connsiteY1" fmla="*/ 76769 h 157848"/>
                  <a:gd name="connsiteX2" fmla="*/ 65014 w 130027"/>
                  <a:gd name="connsiteY2" fmla="*/ 21833 h 157848"/>
                  <a:gd name="connsiteX3" fmla="*/ 102012 w 130027"/>
                  <a:gd name="connsiteY3" fmla="*/ 76769 h 157848"/>
                  <a:gd name="connsiteX4" fmla="*/ 65014 w 130027"/>
                  <a:gd name="connsiteY4" fmla="*/ 136066 h 157848"/>
                  <a:gd name="connsiteX5" fmla="*/ 65014 w 130027"/>
                  <a:gd name="connsiteY5" fmla="*/ 157848 h 157848"/>
                  <a:gd name="connsiteX6" fmla="*/ 130027 w 130027"/>
                  <a:gd name="connsiteY6" fmla="*/ 76743 h 157848"/>
                  <a:gd name="connsiteX7" fmla="*/ 65014 w 130027"/>
                  <a:gd name="connsiteY7" fmla="*/ 0 h 157848"/>
                  <a:gd name="connsiteX8" fmla="*/ 0 w 130027"/>
                  <a:gd name="connsiteY8" fmla="*/ 76743 h 157848"/>
                  <a:gd name="connsiteX9" fmla="*/ 65014 w 130027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027" h="157848">
                    <a:moveTo>
                      <a:pt x="65014" y="136066"/>
                    </a:moveTo>
                    <a:cubicBezTo>
                      <a:pt x="37657" y="136066"/>
                      <a:pt x="28040" y="105963"/>
                      <a:pt x="28040" y="76769"/>
                    </a:cubicBezTo>
                    <a:cubicBezTo>
                      <a:pt x="28040" y="47574"/>
                      <a:pt x="38998" y="21833"/>
                      <a:pt x="65014" y="21833"/>
                    </a:cubicBezTo>
                    <a:cubicBezTo>
                      <a:pt x="91029" y="21833"/>
                      <a:pt x="102012" y="48658"/>
                      <a:pt x="102012" y="76769"/>
                    </a:cubicBezTo>
                    <a:cubicBezTo>
                      <a:pt x="102012" y="104879"/>
                      <a:pt x="92396" y="136066"/>
                      <a:pt x="65014" y="136066"/>
                    </a:cubicBezTo>
                    <a:moveTo>
                      <a:pt x="65014" y="157848"/>
                    </a:moveTo>
                    <a:cubicBezTo>
                      <a:pt x="105075" y="157848"/>
                      <a:pt x="130027" y="122325"/>
                      <a:pt x="130027" y="76743"/>
                    </a:cubicBezTo>
                    <a:cubicBezTo>
                      <a:pt x="130027" y="33985"/>
                      <a:pt x="102443" y="0"/>
                      <a:pt x="65014" y="0"/>
                    </a:cubicBezTo>
                    <a:cubicBezTo>
                      <a:pt x="27585" y="0"/>
                      <a:pt x="0" y="33985"/>
                      <a:pt x="0" y="76743"/>
                    </a:cubicBezTo>
                    <a:cubicBezTo>
                      <a:pt x="0" y="122325"/>
                      <a:pt x="24953" y="157848"/>
                      <a:pt x="65014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Dowolny kształt 44">
                <a:extLst>
                  <a:ext uri="{FF2B5EF4-FFF2-40B4-BE49-F238E27FC236}">
                    <a16:creationId xmlns:a16="http://schemas.microsoft.com/office/drawing/2014/main" id="{2F6BF685-254A-6795-5A6D-54C520634545}"/>
                  </a:ext>
                </a:extLst>
              </p:cNvPr>
              <p:cNvSpPr/>
              <p:nvPr/>
            </p:nvSpPr>
            <p:spPr>
              <a:xfrm>
                <a:off x="6398283" y="-1586356"/>
                <a:ext cx="114691" cy="152629"/>
              </a:xfrm>
              <a:custGeom>
                <a:avLst/>
                <a:gdLst>
                  <a:gd name="connsiteX0" fmla="*/ 114666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31 w 114691"/>
                  <a:gd name="connsiteY7" fmla="*/ 0 h 152629"/>
                  <a:gd name="connsiteX8" fmla="*/ 93256 w 114691"/>
                  <a:gd name="connsiteY8" fmla="*/ 108787 h 152629"/>
                  <a:gd name="connsiteX9" fmla="*/ 93712 w 114691"/>
                  <a:gd name="connsiteY9" fmla="*/ 108787 h 152629"/>
                  <a:gd name="connsiteX10" fmla="*/ 93712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66" y="152604"/>
                    </a:moveTo>
                    <a:lnTo>
                      <a:pt x="95635" y="152604"/>
                    </a:lnTo>
                    <a:cubicBezTo>
                      <a:pt x="70682" y="117510"/>
                      <a:pt x="45957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31" y="0"/>
                    </a:lnTo>
                    <a:cubicBezTo>
                      <a:pt x="43984" y="34867"/>
                      <a:pt x="68734" y="69558"/>
                      <a:pt x="93256" y="108787"/>
                    </a:cubicBezTo>
                    <a:lnTo>
                      <a:pt x="93712" y="108787"/>
                    </a:lnTo>
                    <a:lnTo>
                      <a:pt x="93712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Dowolny kształt 45">
                <a:extLst>
                  <a:ext uri="{FF2B5EF4-FFF2-40B4-BE49-F238E27FC236}">
                    <a16:creationId xmlns:a16="http://schemas.microsoft.com/office/drawing/2014/main" id="{DD18C67E-0C03-B3DB-B4F6-049E498127FB}"/>
                  </a:ext>
                </a:extLst>
              </p:cNvPr>
              <p:cNvSpPr/>
              <p:nvPr/>
            </p:nvSpPr>
            <p:spPr>
              <a:xfrm>
                <a:off x="6519933" y="-1586381"/>
                <a:ext cx="123700" cy="152629"/>
              </a:xfrm>
              <a:custGeom>
                <a:avLst/>
                <a:gdLst>
                  <a:gd name="connsiteX0" fmla="*/ 42921 w 123700"/>
                  <a:gd name="connsiteY0" fmla="*/ 92248 h 152629"/>
                  <a:gd name="connsiteX1" fmla="*/ 60661 w 123700"/>
                  <a:gd name="connsiteY1" fmla="*/ 30077 h 152629"/>
                  <a:gd name="connsiteX2" fmla="*/ 61066 w 123700"/>
                  <a:gd name="connsiteY2" fmla="*/ 30077 h 152629"/>
                  <a:gd name="connsiteX3" fmla="*/ 78376 w 123700"/>
                  <a:gd name="connsiteY3" fmla="*/ 92248 h 152629"/>
                  <a:gd name="connsiteX4" fmla="*/ 42921 w 123700"/>
                  <a:gd name="connsiteY4" fmla="*/ 92248 h 152629"/>
                  <a:gd name="connsiteX5" fmla="*/ 52993 w 123700"/>
                  <a:gd name="connsiteY5" fmla="*/ 0 h 152629"/>
                  <a:gd name="connsiteX6" fmla="*/ 0 w 123700"/>
                  <a:gd name="connsiteY6" fmla="*/ 152630 h 152629"/>
                  <a:gd name="connsiteX7" fmla="*/ 22776 w 123700"/>
                  <a:gd name="connsiteY7" fmla="*/ 152630 h 152629"/>
                  <a:gd name="connsiteX8" fmla="*/ 36138 w 123700"/>
                  <a:gd name="connsiteY8" fmla="*/ 110980 h 152629"/>
                  <a:gd name="connsiteX9" fmla="*/ 82323 w 123700"/>
                  <a:gd name="connsiteY9" fmla="*/ 110980 h 152629"/>
                  <a:gd name="connsiteX10" fmla="*/ 94370 w 123700"/>
                  <a:gd name="connsiteY10" fmla="*/ 152630 h 152629"/>
                  <a:gd name="connsiteX11" fmla="*/ 123700 w 123700"/>
                  <a:gd name="connsiteY11" fmla="*/ 152630 h 152629"/>
                  <a:gd name="connsiteX12" fmla="*/ 74883 w 123700"/>
                  <a:gd name="connsiteY12" fmla="*/ 0 h 152629"/>
                  <a:gd name="connsiteX13" fmla="*/ 53018 w 123700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700" h="152629">
                    <a:moveTo>
                      <a:pt x="42921" y="92248"/>
                    </a:moveTo>
                    <a:cubicBezTo>
                      <a:pt x="49045" y="72180"/>
                      <a:pt x="55169" y="53650"/>
                      <a:pt x="60661" y="30077"/>
                    </a:cubicBezTo>
                    <a:lnTo>
                      <a:pt x="61066" y="30077"/>
                    </a:lnTo>
                    <a:cubicBezTo>
                      <a:pt x="67241" y="53650"/>
                      <a:pt x="72682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93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38" y="110980"/>
                    </a:lnTo>
                    <a:lnTo>
                      <a:pt x="82323" y="110980"/>
                    </a:lnTo>
                    <a:lnTo>
                      <a:pt x="94370" y="152630"/>
                    </a:lnTo>
                    <a:lnTo>
                      <a:pt x="123700" y="152630"/>
                    </a:lnTo>
                    <a:lnTo>
                      <a:pt x="74883" y="0"/>
                    </a:lnTo>
                    <a:lnTo>
                      <a:pt x="53018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Dowolny kształt 12">
              <a:extLst>
                <a:ext uri="{FF2B5EF4-FFF2-40B4-BE49-F238E27FC236}">
                  <a16:creationId xmlns:a16="http://schemas.microsoft.com/office/drawing/2014/main" id="{F2078F13-D1F5-188E-78FC-E79D6740B361}"/>
                </a:ext>
              </a:extLst>
            </p:cNvPr>
            <p:cNvSpPr/>
            <p:nvPr/>
          </p:nvSpPr>
          <p:spPr>
            <a:xfrm>
              <a:off x="6651276" y="-1586381"/>
              <a:ext cx="77919" cy="152629"/>
            </a:xfrm>
            <a:custGeom>
              <a:avLst/>
              <a:gdLst>
                <a:gd name="connsiteX0" fmla="*/ 0 w 77919"/>
                <a:gd name="connsiteY0" fmla="*/ 152630 h 152629"/>
                <a:gd name="connsiteX1" fmla="*/ 0 w 77919"/>
                <a:gd name="connsiteY1" fmla="*/ 0 h 152629"/>
                <a:gd name="connsiteX2" fmla="*/ 26066 w 77919"/>
                <a:gd name="connsiteY2" fmla="*/ 0 h 152629"/>
                <a:gd name="connsiteX3" fmla="*/ 26066 w 77919"/>
                <a:gd name="connsiteY3" fmla="*/ 132133 h 152629"/>
                <a:gd name="connsiteX4" fmla="*/ 77920 w 77919"/>
                <a:gd name="connsiteY4" fmla="*/ 132133 h 152629"/>
                <a:gd name="connsiteX5" fmla="*/ 77920 w 77919"/>
                <a:gd name="connsiteY5" fmla="*/ 152630 h 152629"/>
                <a:gd name="connsiteX6" fmla="*/ 0 w 77919"/>
                <a:gd name="connsiteY6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19" h="152629">
                  <a:moveTo>
                    <a:pt x="0" y="152630"/>
                  </a:moveTo>
                  <a:lnTo>
                    <a:pt x="0" y="0"/>
                  </a:lnTo>
                  <a:lnTo>
                    <a:pt x="26066" y="0"/>
                  </a:lnTo>
                  <a:lnTo>
                    <a:pt x="26066" y="132133"/>
                  </a:lnTo>
                  <a:lnTo>
                    <a:pt x="77920" y="132133"/>
                  </a:lnTo>
                  <a:lnTo>
                    <a:pt x="77920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4" name="Dowolny kształt 13">
              <a:extLst>
                <a:ext uri="{FF2B5EF4-FFF2-40B4-BE49-F238E27FC236}">
                  <a16:creationId xmlns:a16="http://schemas.microsoft.com/office/drawing/2014/main" id="{0E03DF24-0C0F-A7F9-5A57-D081EF6BF2FB}"/>
                </a:ext>
              </a:extLst>
            </p:cNvPr>
            <p:cNvSpPr/>
            <p:nvPr/>
          </p:nvSpPr>
          <p:spPr>
            <a:xfrm>
              <a:off x="5846540" y="-1391522"/>
              <a:ext cx="117070" cy="157848"/>
            </a:xfrm>
            <a:custGeom>
              <a:avLst/>
              <a:gdLst>
                <a:gd name="connsiteX0" fmla="*/ 117070 w 117070"/>
                <a:gd name="connsiteY0" fmla="*/ 85466 h 157848"/>
                <a:gd name="connsiteX1" fmla="*/ 117070 w 117070"/>
                <a:gd name="connsiteY1" fmla="*/ 148470 h 157848"/>
                <a:gd name="connsiteX2" fmla="*/ 73517 w 117070"/>
                <a:gd name="connsiteY2" fmla="*/ 157848 h 157848"/>
                <a:gd name="connsiteX3" fmla="*/ 0 w 117070"/>
                <a:gd name="connsiteY3" fmla="*/ 78054 h 157848"/>
                <a:gd name="connsiteX4" fmla="*/ 74403 w 117070"/>
                <a:gd name="connsiteY4" fmla="*/ 0 h 157848"/>
                <a:gd name="connsiteX5" fmla="*/ 111604 w 117070"/>
                <a:gd name="connsiteY5" fmla="*/ 11774 h 157848"/>
                <a:gd name="connsiteX6" fmla="*/ 103050 w 117070"/>
                <a:gd name="connsiteY6" fmla="*/ 29901 h 157848"/>
                <a:gd name="connsiteX7" fmla="*/ 75035 w 117070"/>
                <a:gd name="connsiteY7" fmla="*/ 21833 h 157848"/>
                <a:gd name="connsiteX8" fmla="*/ 27964 w 117070"/>
                <a:gd name="connsiteY8" fmla="*/ 78508 h 157848"/>
                <a:gd name="connsiteX9" fmla="*/ 72429 w 117070"/>
                <a:gd name="connsiteY9" fmla="*/ 136091 h 157848"/>
                <a:gd name="connsiteX10" fmla="*/ 90801 w 117070"/>
                <a:gd name="connsiteY10" fmla="*/ 132360 h 157848"/>
                <a:gd name="connsiteX11" fmla="*/ 90801 w 117070"/>
                <a:gd name="connsiteY11" fmla="*/ 85492 h 157848"/>
                <a:gd name="connsiteX12" fmla="*/ 117070 w 117070"/>
                <a:gd name="connsiteY12" fmla="*/ 85492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070" h="157848">
                  <a:moveTo>
                    <a:pt x="117070" y="85466"/>
                  </a:moveTo>
                  <a:lnTo>
                    <a:pt x="117070" y="148470"/>
                  </a:lnTo>
                  <a:cubicBezTo>
                    <a:pt x="103050" y="153915"/>
                    <a:pt x="88423" y="157848"/>
                    <a:pt x="73517" y="157848"/>
                  </a:cubicBezTo>
                  <a:cubicBezTo>
                    <a:pt x="28445" y="157848"/>
                    <a:pt x="0" y="122981"/>
                    <a:pt x="0" y="78054"/>
                  </a:cubicBezTo>
                  <a:cubicBezTo>
                    <a:pt x="0" y="36430"/>
                    <a:pt x="28445" y="0"/>
                    <a:pt x="74403" y="0"/>
                  </a:cubicBezTo>
                  <a:cubicBezTo>
                    <a:pt x="88625" y="0"/>
                    <a:pt x="102848" y="5244"/>
                    <a:pt x="111604" y="11774"/>
                  </a:cubicBezTo>
                  <a:lnTo>
                    <a:pt x="103050" y="29901"/>
                  </a:lnTo>
                  <a:cubicBezTo>
                    <a:pt x="96065" y="25539"/>
                    <a:pt x="85107" y="21833"/>
                    <a:pt x="75035" y="21833"/>
                  </a:cubicBezTo>
                  <a:cubicBezTo>
                    <a:pt x="47020" y="21833"/>
                    <a:pt x="27964" y="43843"/>
                    <a:pt x="27964" y="78508"/>
                  </a:cubicBezTo>
                  <a:cubicBezTo>
                    <a:pt x="27964" y="113174"/>
                    <a:pt x="49855" y="136091"/>
                    <a:pt x="72429" y="136091"/>
                  </a:cubicBezTo>
                  <a:cubicBezTo>
                    <a:pt x="79413" y="136091"/>
                    <a:pt x="85335" y="135183"/>
                    <a:pt x="90801" y="132360"/>
                  </a:cubicBezTo>
                  <a:lnTo>
                    <a:pt x="90801" y="85492"/>
                  </a:lnTo>
                  <a:lnTo>
                    <a:pt x="117070" y="85492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5" name="Dowolny kształt 14">
              <a:extLst>
                <a:ext uri="{FF2B5EF4-FFF2-40B4-BE49-F238E27FC236}">
                  <a16:creationId xmlns:a16="http://schemas.microsoft.com/office/drawing/2014/main" id="{CFC29E24-0B35-44CA-9E45-E0194DA986E2}"/>
                </a:ext>
              </a:extLst>
            </p:cNvPr>
            <p:cNvSpPr/>
            <p:nvPr/>
          </p:nvSpPr>
          <p:spPr>
            <a:xfrm>
              <a:off x="5987475" y="-1388900"/>
              <a:ext cx="77920" cy="152604"/>
            </a:xfrm>
            <a:custGeom>
              <a:avLst/>
              <a:gdLst>
                <a:gd name="connsiteX0" fmla="*/ 0 w 77920"/>
                <a:gd name="connsiteY0" fmla="*/ 152604 h 152604"/>
                <a:gd name="connsiteX1" fmla="*/ 0 w 77920"/>
                <a:gd name="connsiteY1" fmla="*/ 0 h 152604"/>
                <a:gd name="connsiteX2" fmla="*/ 70050 w 77920"/>
                <a:gd name="connsiteY2" fmla="*/ 0 h 152604"/>
                <a:gd name="connsiteX3" fmla="*/ 70050 w 77920"/>
                <a:gd name="connsiteY3" fmla="*/ 20497 h 152604"/>
                <a:gd name="connsiteX4" fmla="*/ 26243 w 77920"/>
                <a:gd name="connsiteY4" fmla="*/ 20497 h 152604"/>
                <a:gd name="connsiteX5" fmla="*/ 26243 w 77920"/>
                <a:gd name="connsiteY5" fmla="*/ 62373 h 152604"/>
                <a:gd name="connsiteX6" fmla="*/ 69164 w 77920"/>
                <a:gd name="connsiteY6" fmla="*/ 62373 h 152604"/>
                <a:gd name="connsiteX7" fmla="*/ 69164 w 77920"/>
                <a:gd name="connsiteY7" fmla="*/ 82845 h 152604"/>
                <a:gd name="connsiteX8" fmla="*/ 26243 w 77920"/>
                <a:gd name="connsiteY8" fmla="*/ 82845 h 152604"/>
                <a:gd name="connsiteX9" fmla="*/ 26243 w 77920"/>
                <a:gd name="connsiteY9" fmla="*/ 132108 h 152604"/>
                <a:gd name="connsiteX10" fmla="*/ 77920 w 77920"/>
                <a:gd name="connsiteY10" fmla="*/ 132108 h 152604"/>
                <a:gd name="connsiteX11" fmla="*/ 77920 w 77920"/>
                <a:gd name="connsiteY11" fmla="*/ 152604 h 152604"/>
                <a:gd name="connsiteX12" fmla="*/ 0 w 77920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920" h="152604">
                  <a:moveTo>
                    <a:pt x="0" y="152604"/>
                  </a:moveTo>
                  <a:lnTo>
                    <a:pt x="0" y="0"/>
                  </a:lnTo>
                  <a:lnTo>
                    <a:pt x="70050" y="0"/>
                  </a:lnTo>
                  <a:lnTo>
                    <a:pt x="70050" y="20497"/>
                  </a:lnTo>
                  <a:lnTo>
                    <a:pt x="26243" y="20497"/>
                  </a:lnTo>
                  <a:lnTo>
                    <a:pt x="26243" y="62373"/>
                  </a:lnTo>
                  <a:lnTo>
                    <a:pt x="69164" y="62373"/>
                  </a:lnTo>
                  <a:lnTo>
                    <a:pt x="69164" y="82845"/>
                  </a:lnTo>
                  <a:lnTo>
                    <a:pt x="26243" y="82845"/>
                  </a:lnTo>
                  <a:lnTo>
                    <a:pt x="26243" y="132108"/>
                  </a:lnTo>
                  <a:lnTo>
                    <a:pt x="77920" y="132108"/>
                  </a:lnTo>
                  <a:lnTo>
                    <a:pt x="77920" y="152604"/>
                  </a:lnTo>
                  <a:lnTo>
                    <a:pt x="0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16" name="Grafika 9">
              <a:extLst>
                <a:ext uri="{FF2B5EF4-FFF2-40B4-BE49-F238E27FC236}">
                  <a16:creationId xmlns:a16="http://schemas.microsoft.com/office/drawing/2014/main" id="{D2F159A8-5589-C878-5586-9C72275BEC66}"/>
                </a:ext>
              </a:extLst>
            </p:cNvPr>
            <p:cNvGrpSpPr/>
            <p:nvPr/>
          </p:nvGrpSpPr>
          <p:grpSpPr>
            <a:xfrm>
              <a:off x="6073518" y="-1391522"/>
              <a:ext cx="593802" cy="157848"/>
              <a:chOff x="6073518" y="-1391522"/>
              <a:chExt cx="593802" cy="157848"/>
            </a:xfrm>
            <a:grpFill/>
          </p:grpSpPr>
          <p:sp>
            <p:nvSpPr>
              <p:cNvPr id="39" name="Dowolny kształt 38">
                <a:extLst>
                  <a:ext uri="{FF2B5EF4-FFF2-40B4-BE49-F238E27FC236}">
                    <a16:creationId xmlns:a16="http://schemas.microsoft.com/office/drawing/2014/main" id="{59F0231F-332C-52F9-A0D2-C3325C82D09E}"/>
                  </a:ext>
                </a:extLst>
              </p:cNvPr>
              <p:cNvSpPr/>
              <p:nvPr/>
            </p:nvSpPr>
            <p:spPr>
              <a:xfrm>
                <a:off x="6073518" y="-1391522"/>
                <a:ext cx="129976" cy="157848"/>
              </a:xfrm>
              <a:custGeom>
                <a:avLst/>
                <a:gdLst>
                  <a:gd name="connsiteX0" fmla="*/ 64988 w 129976"/>
                  <a:gd name="connsiteY0" fmla="*/ 136066 h 157848"/>
                  <a:gd name="connsiteX1" fmla="*/ 28015 w 129976"/>
                  <a:gd name="connsiteY1" fmla="*/ 76743 h 157848"/>
                  <a:gd name="connsiteX2" fmla="*/ 64988 w 129976"/>
                  <a:gd name="connsiteY2" fmla="*/ 21808 h 157848"/>
                  <a:gd name="connsiteX3" fmla="*/ 101962 w 129976"/>
                  <a:gd name="connsiteY3" fmla="*/ 76743 h 157848"/>
                  <a:gd name="connsiteX4" fmla="*/ 64988 w 129976"/>
                  <a:gd name="connsiteY4" fmla="*/ 136066 h 157848"/>
                  <a:gd name="connsiteX5" fmla="*/ 64988 w 129976"/>
                  <a:gd name="connsiteY5" fmla="*/ 157848 h 157848"/>
                  <a:gd name="connsiteX6" fmla="*/ 129977 w 129976"/>
                  <a:gd name="connsiteY6" fmla="*/ 76743 h 157848"/>
                  <a:gd name="connsiteX7" fmla="*/ 64988 w 129976"/>
                  <a:gd name="connsiteY7" fmla="*/ 0 h 157848"/>
                  <a:gd name="connsiteX8" fmla="*/ 0 w 129976"/>
                  <a:gd name="connsiteY8" fmla="*/ 76743 h 157848"/>
                  <a:gd name="connsiteX9" fmla="*/ 64988 w 129976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976" h="157848">
                    <a:moveTo>
                      <a:pt x="64988" y="136066"/>
                    </a:moveTo>
                    <a:cubicBezTo>
                      <a:pt x="37631" y="136066"/>
                      <a:pt x="28015" y="105963"/>
                      <a:pt x="28015" y="76743"/>
                    </a:cubicBezTo>
                    <a:cubicBezTo>
                      <a:pt x="28015" y="47523"/>
                      <a:pt x="38947" y="21808"/>
                      <a:pt x="64988" y="21808"/>
                    </a:cubicBezTo>
                    <a:cubicBezTo>
                      <a:pt x="91029" y="21808"/>
                      <a:pt x="101962" y="48633"/>
                      <a:pt x="101962" y="76743"/>
                    </a:cubicBezTo>
                    <a:cubicBezTo>
                      <a:pt x="101962" y="104854"/>
                      <a:pt x="92320" y="136066"/>
                      <a:pt x="64988" y="136066"/>
                    </a:cubicBezTo>
                    <a:moveTo>
                      <a:pt x="64988" y="157848"/>
                    </a:moveTo>
                    <a:cubicBezTo>
                      <a:pt x="105049" y="157848"/>
                      <a:pt x="129977" y="122325"/>
                      <a:pt x="129977" y="76743"/>
                    </a:cubicBezTo>
                    <a:cubicBezTo>
                      <a:pt x="129977" y="34035"/>
                      <a:pt x="102392" y="0"/>
                      <a:pt x="64988" y="0"/>
                    </a:cubicBezTo>
                    <a:cubicBezTo>
                      <a:pt x="27585" y="0"/>
                      <a:pt x="0" y="34035"/>
                      <a:pt x="0" y="76743"/>
                    </a:cubicBezTo>
                    <a:cubicBezTo>
                      <a:pt x="0" y="122325"/>
                      <a:pt x="24953" y="157848"/>
                      <a:pt x="64988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Dowolny kształt 39">
                <a:extLst>
                  <a:ext uri="{FF2B5EF4-FFF2-40B4-BE49-F238E27FC236}">
                    <a16:creationId xmlns:a16="http://schemas.microsoft.com/office/drawing/2014/main" id="{5A5F0DD7-692C-129D-3599-4C479988D448}"/>
                  </a:ext>
                </a:extLst>
              </p:cNvPr>
              <p:cNvSpPr/>
              <p:nvPr/>
            </p:nvSpPr>
            <p:spPr>
              <a:xfrm>
                <a:off x="6212479" y="-1391522"/>
                <a:ext cx="117095" cy="157848"/>
              </a:xfrm>
              <a:custGeom>
                <a:avLst/>
                <a:gdLst>
                  <a:gd name="connsiteX0" fmla="*/ 117095 w 117095"/>
                  <a:gd name="connsiteY0" fmla="*/ 85466 h 157848"/>
                  <a:gd name="connsiteX1" fmla="*/ 117095 w 117095"/>
                  <a:gd name="connsiteY1" fmla="*/ 148470 h 157848"/>
                  <a:gd name="connsiteX2" fmla="*/ 73542 w 117095"/>
                  <a:gd name="connsiteY2" fmla="*/ 157848 h 157848"/>
                  <a:gd name="connsiteX3" fmla="*/ 0 w 117095"/>
                  <a:gd name="connsiteY3" fmla="*/ 78054 h 157848"/>
                  <a:gd name="connsiteX4" fmla="*/ 74402 w 117095"/>
                  <a:gd name="connsiteY4" fmla="*/ 0 h 157848"/>
                  <a:gd name="connsiteX5" fmla="*/ 111604 w 117095"/>
                  <a:gd name="connsiteY5" fmla="*/ 11774 h 157848"/>
                  <a:gd name="connsiteX6" fmla="*/ 103075 w 117095"/>
                  <a:gd name="connsiteY6" fmla="*/ 29901 h 157848"/>
                  <a:gd name="connsiteX7" fmla="*/ 75060 w 117095"/>
                  <a:gd name="connsiteY7" fmla="*/ 21833 h 157848"/>
                  <a:gd name="connsiteX8" fmla="*/ 27989 w 117095"/>
                  <a:gd name="connsiteY8" fmla="*/ 78508 h 157848"/>
                  <a:gd name="connsiteX9" fmla="*/ 72403 w 117095"/>
                  <a:gd name="connsiteY9" fmla="*/ 136091 h 157848"/>
                  <a:gd name="connsiteX10" fmla="*/ 90801 w 117095"/>
                  <a:gd name="connsiteY10" fmla="*/ 132360 h 157848"/>
                  <a:gd name="connsiteX11" fmla="*/ 90801 w 117095"/>
                  <a:gd name="connsiteY11" fmla="*/ 85492 h 157848"/>
                  <a:gd name="connsiteX12" fmla="*/ 117070 w 117095"/>
                  <a:gd name="connsiteY12" fmla="*/ 85492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095" h="157848">
                    <a:moveTo>
                      <a:pt x="117095" y="85466"/>
                    </a:moveTo>
                    <a:lnTo>
                      <a:pt x="117095" y="148470"/>
                    </a:lnTo>
                    <a:cubicBezTo>
                      <a:pt x="103101" y="153915"/>
                      <a:pt x="88423" y="157848"/>
                      <a:pt x="73542" y="157848"/>
                    </a:cubicBezTo>
                    <a:cubicBezTo>
                      <a:pt x="28445" y="157848"/>
                      <a:pt x="0" y="122981"/>
                      <a:pt x="0" y="78054"/>
                    </a:cubicBezTo>
                    <a:cubicBezTo>
                      <a:pt x="0" y="36430"/>
                      <a:pt x="28445" y="0"/>
                      <a:pt x="74402" y="0"/>
                    </a:cubicBezTo>
                    <a:cubicBezTo>
                      <a:pt x="88625" y="0"/>
                      <a:pt x="102848" y="5244"/>
                      <a:pt x="111604" y="11774"/>
                    </a:cubicBezTo>
                    <a:lnTo>
                      <a:pt x="103075" y="29901"/>
                    </a:lnTo>
                    <a:cubicBezTo>
                      <a:pt x="96040" y="25539"/>
                      <a:pt x="85107" y="21833"/>
                      <a:pt x="75060" y="21833"/>
                    </a:cubicBezTo>
                    <a:cubicBezTo>
                      <a:pt x="47046" y="21833"/>
                      <a:pt x="27989" y="43843"/>
                      <a:pt x="27989" y="78508"/>
                    </a:cubicBezTo>
                    <a:cubicBezTo>
                      <a:pt x="27989" y="113174"/>
                      <a:pt x="49880" y="136091"/>
                      <a:pt x="72403" y="136091"/>
                    </a:cubicBezTo>
                    <a:cubicBezTo>
                      <a:pt x="79439" y="136091"/>
                      <a:pt x="85360" y="135183"/>
                      <a:pt x="90801" y="132360"/>
                    </a:cubicBezTo>
                    <a:lnTo>
                      <a:pt x="90801" y="85492"/>
                    </a:lnTo>
                    <a:lnTo>
                      <a:pt x="117070" y="85492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Dowolny kształt 40">
                <a:extLst>
                  <a:ext uri="{FF2B5EF4-FFF2-40B4-BE49-F238E27FC236}">
                    <a16:creationId xmlns:a16="http://schemas.microsoft.com/office/drawing/2014/main" id="{CC568DFF-7932-A66C-8BAD-1A71F3B2A428}"/>
                  </a:ext>
                </a:extLst>
              </p:cNvPr>
              <p:cNvSpPr/>
              <p:nvPr/>
            </p:nvSpPr>
            <p:spPr>
              <a:xfrm>
                <a:off x="6353641" y="-1388900"/>
                <a:ext cx="92800" cy="152604"/>
              </a:xfrm>
              <a:custGeom>
                <a:avLst/>
                <a:gdLst>
                  <a:gd name="connsiteX0" fmla="*/ 26269 w 92800"/>
                  <a:gd name="connsiteY0" fmla="*/ 20497 h 152604"/>
                  <a:gd name="connsiteX1" fmla="*/ 37885 w 92800"/>
                  <a:gd name="connsiteY1" fmla="*/ 20497 h 152604"/>
                  <a:gd name="connsiteX2" fmla="*/ 62179 w 92800"/>
                  <a:gd name="connsiteY2" fmla="*/ 45128 h 152604"/>
                  <a:gd name="connsiteX3" fmla="*/ 37227 w 92800"/>
                  <a:gd name="connsiteY3" fmla="*/ 75407 h 152604"/>
                  <a:gd name="connsiteX4" fmla="*/ 26269 w 92800"/>
                  <a:gd name="connsiteY4" fmla="*/ 76088 h 152604"/>
                  <a:gd name="connsiteX5" fmla="*/ 26269 w 92800"/>
                  <a:gd name="connsiteY5" fmla="*/ 20497 h 152604"/>
                  <a:gd name="connsiteX6" fmla="*/ 92801 w 92800"/>
                  <a:gd name="connsiteY6" fmla="*/ 152604 h 152604"/>
                  <a:gd name="connsiteX7" fmla="*/ 61977 w 92800"/>
                  <a:gd name="connsiteY7" fmla="*/ 89374 h 152604"/>
                  <a:gd name="connsiteX8" fmla="*/ 88448 w 92800"/>
                  <a:gd name="connsiteY8" fmla="*/ 44044 h 152604"/>
                  <a:gd name="connsiteX9" fmla="*/ 40921 w 92800"/>
                  <a:gd name="connsiteY9" fmla="*/ 0 h 152604"/>
                  <a:gd name="connsiteX10" fmla="*/ 0 w 92800"/>
                  <a:gd name="connsiteY10" fmla="*/ 0 h 152604"/>
                  <a:gd name="connsiteX11" fmla="*/ 0 w 92800"/>
                  <a:gd name="connsiteY11" fmla="*/ 152604 h 152604"/>
                  <a:gd name="connsiteX12" fmla="*/ 26243 w 92800"/>
                  <a:gd name="connsiteY12" fmla="*/ 152604 h 152604"/>
                  <a:gd name="connsiteX13" fmla="*/ 26243 w 92800"/>
                  <a:gd name="connsiteY13" fmla="*/ 95047 h 152604"/>
                  <a:gd name="connsiteX14" fmla="*/ 38087 w 92800"/>
                  <a:gd name="connsiteY14" fmla="*/ 95047 h 152604"/>
                  <a:gd name="connsiteX15" fmla="*/ 62812 w 92800"/>
                  <a:gd name="connsiteY15" fmla="*/ 152604 h 152604"/>
                  <a:gd name="connsiteX16" fmla="*/ 92801 w 92800"/>
                  <a:gd name="connsiteY16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800" h="152604">
                    <a:moveTo>
                      <a:pt x="26269" y="20497"/>
                    </a:moveTo>
                    <a:lnTo>
                      <a:pt x="37885" y="20497"/>
                    </a:lnTo>
                    <a:cubicBezTo>
                      <a:pt x="53448" y="20497"/>
                      <a:pt x="62179" y="29447"/>
                      <a:pt x="62179" y="45128"/>
                    </a:cubicBezTo>
                    <a:cubicBezTo>
                      <a:pt x="62179" y="65625"/>
                      <a:pt x="49703" y="74777"/>
                      <a:pt x="37227" y="75407"/>
                    </a:cubicBezTo>
                    <a:cubicBezTo>
                      <a:pt x="34595" y="75634"/>
                      <a:pt x="28470" y="75861"/>
                      <a:pt x="26269" y="76088"/>
                    </a:cubicBezTo>
                    <a:lnTo>
                      <a:pt x="26269" y="20497"/>
                    </a:lnTo>
                    <a:close/>
                    <a:moveTo>
                      <a:pt x="92801" y="152604"/>
                    </a:moveTo>
                    <a:lnTo>
                      <a:pt x="61977" y="89374"/>
                    </a:lnTo>
                    <a:cubicBezTo>
                      <a:pt x="78831" y="80475"/>
                      <a:pt x="88448" y="62373"/>
                      <a:pt x="88448" y="44044"/>
                    </a:cubicBezTo>
                    <a:cubicBezTo>
                      <a:pt x="88448" y="14370"/>
                      <a:pt x="70277" y="0"/>
                      <a:pt x="40921" y="0"/>
                    </a:cubicBezTo>
                    <a:lnTo>
                      <a:pt x="0" y="0"/>
                    </a:lnTo>
                    <a:lnTo>
                      <a:pt x="0" y="152604"/>
                    </a:lnTo>
                    <a:lnTo>
                      <a:pt x="26243" y="152604"/>
                    </a:lnTo>
                    <a:lnTo>
                      <a:pt x="26243" y="95047"/>
                    </a:lnTo>
                    <a:lnTo>
                      <a:pt x="38087" y="95047"/>
                    </a:lnTo>
                    <a:lnTo>
                      <a:pt x="62812" y="152604"/>
                    </a:lnTo>
                    <a:lnTo>
                      <a:pt x="92801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Dowolny kształt 41">
                <a:extLst>
                  <a:ext uri="{FF2B5EF4-FFF2-40B4-BE49-F238E27FC236}">
                    <a16:creationId xmlns:a16="http://schemas.microsoft.com/office/drawing/2014/main" id="{160CCB57-26D1-AD65-BAFE-B980A7E12FFD}"/>
                  </a:ext>
                </a:extLst>
              </p:cNvPr>
              <p:cNvSpPr/>
              <p:nvPr/>
            </p:nvSpPr>
            <p:spPr>
              <a:xfrm>
                <a:off x="6446872" y="-1388900"/>
                <a:ext cx="123675" cy="152604"/>
              </a:xfrm>
              <a:custGeom>
                <a:avLst/>
                <a:gdLst>
                  <a:gd name="connsiteX0" fmla="*/ 42895 w 123675"/>
                  <a:gd name="connsiteY0" fmla="*/ 92223 h 152604"/>
                  <a:gd name="connsiteX1" fmla="*/ 60661 w 123675"/>
                  <a:gd name="connsiteY1" fmla="*/ 30102 h 152604"/>
                  <a:gd name="connsiteX2" fmla="*/ 61091 w 123675"/>
                  <a:gd name="connsiteY2" fmla="*/ 30102 h 152604"/>
                  <a:gd name="connsiteX3" fmla="*/ 78376 w 123675"/>
                  <a:gd name="connsiteY3" fmla="*/ 92223 h 152604"/>
                  <a:gd name="connsiteX4" fmla="*/ 42895 w 123675"/>
                  <a:gd name="connsiteY4" fmla="*/ 92223 h 152604"/>
                  <a:gd name="connsiteX5" fmla="*/ 52993 w 123675"/>
                  <a:gd name="connsiteY5" fmla="*/ 0 h 152604"/>
                  <a:gd name="connsiteX6" fmla="*/ 0 w 123675"/>
                  <a:gd name="connsiteY6" fmla="*/ 152604 h 152604"/>
                  <a:gd name="connsiteX7" fmla="*/ 22776 w 123675"/>
                  <a:gd name="connsiteY7" fmla="*/ 152604 h 152604"/>
                  <a:gd name="connsiteX8" fmla="*/ 36113 w 123675"/>
                  <a:gd name="connsiteY8" fmla="*/ 110980 h 152604"/>
                  <a:gd name="connsiteX9" fmla="*/ 82298 w 123675"/>
                  <a:gd name="connsiteY9" fmla="*/ 110980 h 152604"/>
                  <a:gd name="connsiteX10" fmla="*/ 94319 w 123675"/>
                  <a:gd name="connsiteY10" fmla="*/ 152604 h 152604"/>
                  <a:gd name="connsiteX11" fmla="*/ 123675 w 123675"/>
                  <a:gd name="connsiteY11" fmla="*/ 152604 h 152604"/>
                  <a:gd name="connsiteX12" fmla="*/ 74858 w 123675"/>
                  <a:gd name="connsiteY12" fmla="*/ 0 h 152604"/>
                  <a:gd name="connsiteX13" fmla="*/ 52993 w 123675"/>
                  <a:gd name="connsiteY13" fmla="*/ 0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75" h="152604">
                    <a:moveTo>
                      <a:pt x="42895" y="92223"/>
                    </a:moveTo>
                    <a:cubicBezTo>
                      <a:pt x="49045" y="72155"/>
                      <a:pt x="55169" y="53625"/>
                      <a:pt x="60661" y="30102"/>
                    </a:cubicBezTo>
                    <a:lnTo>
                      <a:pt x="61091" y="30102"/>
                    </a:lnTo>
                    <a:cubicBezTo>
                      <a:pt x="67215" y="53625"/>
                      <a:pt x="72682" y="72155"/>
                      <a:pt x="78376" y="92223"/>
                    </a:cubicBezTo>
                    <a:lnTo>
                      <a:pt x="42895" y="92223"/>
                    </a:lnTo>
                    <a:close/>
                    <a:moveTo>
                      <a:pt x="52993" y="0"/>
                    </a:moveTo>
                    <a:lnTo>
                      <a:pt x="0" y="152604"/>
                    </a:lnTo>
                    <a:lnTo>
                      <a:pt x="22776" y="152604"/>
                    </a:lnTo>
                    <a:lnTo>
                      <a:pt x="36113" y="110980"/>
                    </a:lnTo>
                    <a:lnTo>
                      <a:pt x="82298" y="110980"/>
                    </a:lnTo>
                    <a:lnTo>
                      <a:pt x="94319" y="152604"/>
                    </a:lnTo>
                    <a:lnTo>
                      <a:pt x="123675" y="152604"/>
                    </a:lnTo>
                    <a:lnTo>
                      <a:pt x="74858" y="0"/>
                    </a:lnTo>
                    <a:lnTo>
                      <a:pt x="52993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Dowolny kształt 42">
                <a:extLst>
                  <a:ext uri="{FF2B5EF4-FFF2-40B4-BE49-F238E27FC236}">
                    <a16:creationId xmlns:a16="http://schemas.microsoft.com/office/drawing/2014/main" id="{C5F9D647-B28A-0B5E-B0A4-205001E213F7}"/>
                  </a:ext>
                </a:extLst>
              </p:cNvPr>
              <p:cNvSpPr/>
              <p:nvPr/>
            </p:nvSpPr>
            <p:spPr>
              <a:xfrm>
                <a:off x="6578898" y="-1388900"/>
                <a:ext cx="88422" cy="152604"/>
              </a:xfrm>
              <a:custGeom>
                <a:avLst/>
                <a:gdLst>
                  <a:gd name="connsiteX0" fmla="*/ 26243 w 88422"/>
                  <a:gd name="connsiteY0" fmla="*/ 152604 h 152604"/>
                  <a:gd name="connsiteX1" fmla="*/ 0 w 88422"/>
                  <a:gd name="connsiteY1" fmla="*/ 152604 h 152604"/>
                  <a:gd name="connsiteX2" fmla="*/ 0 w 88422"/>
                  <a:gd name="connsiteY2" fmla="*/ 0 h 152604"/>
                  <a:gd name="connsiteX3" fmla="*/ 40921 w 88422"/>
                  <a:gd name="connsiteY3" fmla="*/ 0 h 152604"/>
                  <a:gd name="connsiteX4" fmla="*/ 88423 w 88422"/>
                  <a:gd name="connsiteY4" fmla="*/ 44044 h 152604"/>
                  <a:gd name="connsiteX5" fmla="*/ 38087 w 88422"/>
                  <a:gd name="connsiteY5" fmla="*/ 95047 h 152604"/>
                  <a:gd name="connsiteX6" fmla="*/ 25813 w 88422"/>
                  <a:gd name="connsiteY6" fmla="*/ 95047 h 152604"/>
                  <a:gd name="connsiteX7" fmla="*/ 25813 w 88422"/>
                  <a:gd name="connsiteY7" fmla="*/ 76063 h 152604"/>
                  <a:gd name="connsiteX8" fmla="*/ 37176 w 88422"/>
                  <a:gd name="connsiteY8" fmla="*/ 75407 h 152604"/>
                  <a:gd name="connsiteX9" fmla="*/ 62129 w 88422"/>
                  <a:gd name="connsiteY9" fmla="*/ 45128 h 152604"/>
                  <a:gd name="connsiteX10" fmla="*/ 38062 w 88422"/>
                  <a:gd name="connsiteY10" fmla="*/ 20497 h 152604"/>
                  <a:gd name="connsiteX11" fmla="*/ 26218 w 88422"/>
                  <a:gd name="connsiteY11" fmla="*/ 20497 h 152604"/>
                  <a:gd name="connsiteX12" fmla="*/ 26218 w 88422"/>
                  <a:gd name="connsiteY12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422" h="152604">
                    <a:moveTo>
                      <a:pt x="26243" y="152604"/>
                    </a:moveTo>
                    <a:lnTo>
                      <a:pt x="0" y="152604"/>
                    </a:lnTo>
                    <a:lnTo>
                      <a:pt x="0" y="0"/>
                    </a:lnTo>
                    <a:lnTo>
                      <a:pt x="40921" y="0"/>
                    </a:lnTo>
                    <a:cubicBezTo>
                      <a:pt x="70227" y="0"/>
                      <a:pt x="88423" y="14370"/>
                      <a:pt x="88423" y="44044"/>
                    </a:cubicBezTo>
                    <a:cubicBezTo>
                      <a:pt x="88423" y="69760"/>
                      <a:pt x="69366" y="95047"/>
                      <a:pt x="38087" y="95047"/>
                    </a:cubicBezTo>
                    <a:lnTo>
                      <a:pt x="25813" y="95047"/>
                    </a:lnTo>
                    <a:lnTo>
                      <a:pt x="25813" y="76063"/>
                    </a:lnTo>
                    <a:cubicBezTo>
                      <a:pt x="27104" y="75861"/>
                      <a:pt x="34342" y="75634"/>
                      <a:pt x="37176" y="75407"/>
                    </a:cubicBezTo>
                    <a:cubicBezTo>
                      <a:pt x="49652" y="74777"/>
                      <a:pt x="62129" y="65600"/>
                      <a:pt x="62129" y="45128"/>
                    </a:cubicBezTo>
                    <a:cubicBezTo>
                      <a:pt x="62129" y="29422"/>
                      <a:pt x="53398" y="20497"/>
                      <a:pt x="38062" y="20497"/>
                    </a:cubicBezTo>
                    <a:lnTo>
                      <a:pt x="26218" y="20497"/>
                    </a:lnTo>
                    <a:lnTo>
                      <a:pt x="26218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Dowolny kształt 16">
              <a:extLst>
                <a:ext uri="{FF2B5EF4-FFF2-40B4-BE49-F238E27FC236}">
                  <a16:creationId xmlns:a16="http://schemas.microsoft.com/office/drawing/2014/main" id="{DCBDB8E7-A9CA-353B-7ABB-D8C6B77DE224}"/>
                </a:ext>
              </a:extLst>
            </p:cNvPr>
            <p:cNvSpPr/>
            <p:nvPr/>
          </p:nvSpPr>
          <p:spPr>
            <a:xfrm>
              <a:off x="6682201" y="-1388900"/>
              <a:ext cx="106795" cy="152604"/>
            </a:xfrm>
            <a:custGeom>
              <a:avLst/>
              <a:gdLst>
                <a:gd name="connsiteX0" fmla="*/ 80527 w 106795"/>
                <a:gd name="connsiteY0" fmla="*/ 152604 h 152604"/>
                <a:gd name="connsiteX1" fmla="*/ 80527 w 106795"/>
                <a:gd name="connsiteY1" fmla="*/ 79164 h 152604"/>
                <a:gd name="connsiteX2" fmla="*/ 26016 w 106795"/>
                <a:gd name="connsiteY2" fmla="*/ 79164 h 152604"/>
                <a:gd name="connsiteX3" fmla="*/ 26016 w 106795"/>
                <a:gd name="connsiteY3" fmla="*/ 152604 h 152604"/>
                <a:gd name="connsiteX4" fmla="*/ 0 w 106795"/>
                <a:gd name="connsiteY4" fmla="*/ 152604 h 152604"/>
                <a:gd name="connsiteX5" fmla="*/ 0 w 106795"/>
                <a:gd name="connsiteY5" fmla="*/ 0 h 152604"/>
                <a:gd name="connsiteX6" fmla="*/ 26016 w 106795"/>
                <a:gd name="connsiteY6" fmla="*/ 0 h 152604"/>
                <a:gd name="connsiteX7" fmla="*/ 26016 w 106795"/>
                <a:gd name="connsiteY7" fmla="*/ 58667 h 152604"/>
                <a:gd name="connsiteX8" fmla="*/ 80527 w 106795"/>
                <a:gd name="connsiteY8" fmla="*/ 58667 h 152604"/>
                <a:gd name="connsiteX9" fmla="*/ 80527 w 106795"/>
                <a:gd name="connsiteY9" fmla="*/ 429 h 152604"/>
                <a:gd name="connsiteX10" fmla="*/ 106795 w 106795"/>
                <a:gd name="connsiteY10" fmla="*/ 429 h 152604"/>
                <a:gd name="connsiteX11" fmla="*/ 106795 w 106795"/>
                <a:gd name="connsiteY11" fmla="*/ 152604 h 152604"/>
                <a:gd name="connsiteX12" fmla="*/ 80527 w 106795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795" h="152604">
                  <a:moveTo>
                    <a:pt x="80527" y="152604"/>
                  </a:moveTo>
                  <a:lnTo>
                    <a:pt x="80527" y="79164"/>
                  </a:lnTo>
                  <a:lnTo>
                    <a:pt x="26016" y="79164"/>
                  </a:lnTo>
                  <a:lnTo>
                    <a:pt x="26016" y="152604"/>
                  </a:lnTo>
                  <a:lnTo>
                    <a:pt x="0" y="152604"/>
                  </a:lnTo>
                  <a:lnTo>
                    <a:pt x="0" y="0"/>
                  </a:lnTo>
                  <a:lnTo>
                    <a:pt x="26016" y="0"/>
                  </a:lnTo>
                  <a:lnTo>
                    <a:pt x="26016" y="58667"/>
                  </a:lnTo>
                  <a:lnTo>
                    <a:pt x="80527" y="58667"/>
                  </a:lnTo>
                  <a:lnTo>
                    <a:pt x="80527" y="429"/>
                  </a:lnTo>
                  <a:lnTo>
                    <a:pt x="106795" y="429"/>
                  </a:lnTo>
                  <a:lnTo>
                    <a:pt x="106795" y="152604"/>
                  </a:lnTo>
                  <a:lnTo>
                    <a:pt x="80527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8" name="Dowolny kształt 17">
              <a:extLst>
                <a:ext uri="{FF2B5EF4-FFF2-40B4-BE49-F238E27FC236}">
                  <a16:creationId xmlns:a16="http://schemas.microsoft.com/office/drawing/2014/main" id="{1E11F00F-722C-9544-E29E-630243C8AEC5}"/>
                </a:ext>
              </a:extLst>
            </p:cNvPr>
            <p:cNvSpPr/>
            <p:nvPr/>
          </p:nvSpPr>
          <p:spPr>
            <a:xfrm>
              <a:off x="6814177" y="-1388900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9" name="Dowolny kształt 18">
              <a:extLst>
                <a:ext uri="{FF2B5EF4-FFF2-40B4-BE49-F238E27FC236}">
                  <a16:creationId xmlns:a16="http://schemas.microsoft.com/office/drawing/2014/main" id="{00C653FB-3561-1994-ED23-ECE38C269604}"/>
                </a:ext>
              </a:extLst>
            </p:cNvPr>
            <p:cNvSpPr/>
            <p:nvPr/>
          </p:nvSpPr>
          <p:spPr>
            <a:xfrm>
              <a:off x="6857503" y="-1391547"/>
              <a:ext cx="109224" cy="157848"/>
            </a:xfrm>
            <a:custGeom>
              <a:avLst/>
              <a:gdLst>
                <a:gd name="connsiteX0" fmla="*/ 100899 w 109224"/>
                <a:gd name="connsiteY0" fmla="*/ 30329 h 157848"/>
                <a:gd name="connsiteX1" fmla="*/ 73972 w 109224"/>
                <a:gd name="connsiteY1" fmla="*/ 21833 h 157848"/>
                <a:gd name="connsiteX2" fmla="*/ 27787 w 109224"/>
                <a:gd name="connsiteY2" fmla="*/ 78508 h 157848"/>
                <a:gd name="connsiteX3" fmla="*/ 74630 w 109224"/>
                <a:gd name="connsiteY3" fmla="*/ 136091 h 157848"/>
                <a:gd name="connsiteX4" fmla="*/ 100899 w 109224"/>
                <a:gd name="connsiteY4" fmla="*/ 128427 h 157848"/>
                <a:gd name="connsiteX5" fmla="*/ 108137 w 109224"/>
                <a:gd name="connsiteY5" fmla="*/ 147411 h 157848"/>
                <a:gd name="connsiteX6" fmla="*/ 73542 w 109224"/>
                <a:gd name="connsiteY6" fmla="*/ 157848 h 157848"/>
                <a:gd name="connsiteX7" fmla="*/ 0 w 109224"/>
                <a:gd name="connsiteY7" fmla="*/ 78054 h 157848"/>
                <a:gd name="connsiteX8" fmla="*/ 73972 w 109224"/>
                <a:gd name="connsiteY8" fmla="*/ 0 h 157848"/>
                <a:gd name="connsiteX9" fmla="*/ 109225 w 109224"/>
                <a:gd name="connsiteY9" fmla="*/ 11748 h 157848"/>
                <a:gd name="connsiteX10" fmla="*/ 100899 w 109224"/>
                <a:gd name="connsiteY10" fmla="*/ 30304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24" h="157848">
                  <a:moveTo>
                    <a:pt x="100899" y="30329"/>
                  </a:moveTo>
                  <a:cubicBezTo>
                    <a:pt x="94572" y="26396"/>
                    <a:pt x="84019" y="21833"/>
                    <a:pt x="73972" y="21833"/>
                  </a:cubicBezTo>
                  <a:cubicBezTo>
                    <a:pt x="47273" y="21833"/>
                    <a:pt x="27787" y="43843"/>
                    <a:pt x="27787" y="78508"/>
                  </a:cubicBezTo>
                  <a:cubicBezTo>
                    <a:pt x="27787" y="113174"/>
                    <a:pt x="49273" y="136091"/>
                    <a:pt x="74630" y="136091"/>
                  </a:cubicBezTo>
                  <a:cubicBezTo>
                    <a:pt x="84702" y="136091"/>
                    <a:pt x="94116" y="132813"/>
                    <a:pt x="100899" y="128427"/>
                  </a:cubicBezTo>
                  <a:lnTo>
                    <a:pt x="108137" y="147411"/>
                  </a:lnTo>
                  <a:cubicBezTo>
                    <a:pt x="100216" y="152856"/>
                    <a:pt x="86271" y="157848"/>
                    <a:pt x="73542" y="157848"/>
                  </a:cubicBezTo>
                  <a:cubicBezTo>
                    <a:pt x="28470" y="157848"/>
                    <a:pt x="0" y="122981"/>
                    <a:pt x="0" y="78054"/>
                  </a:cubicBezTo>
                  <a:cubicBezTo>
                    <a:pt x="0" y="36430"/>
                    <a:pt x="28217" y="0"/>
                    <a:pt x="73972" y="0"/>
                  </a:cubicBezTo>
                  <a:cubicBezTo>
                    <a:pt x="87562" y="0"/>
                    <a:pt x="100216" y="5673"/>
                    <a:pt x="109225" y="11748"/>
                  </a:cubicBezTo>
                  <a:lnTo>
                    <a:pt x="100899" y="303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0" name="Dowolny kształt 19">
              <a:extLst>
                <a:ext uri="{FF2B5EF4-FFF2-40B4-BE49-F238E27FC236}">
                  <a16:creationId xmlns:a16="http://schemas.microsoft.com/office/drawing/2014/main" id="{1ED13C8D-CEC2-3B45-834E-B8BE4C380388}"/>
                </a:ext>
              </a:extLst>
            </p:cNvPr>
            <p:cNvSpPr/>
            <p:nvPr/>
          </p:nvSpPr>
          <p:spPr>
            <a:xfrm>
              <a:off x="5859725" y="-1143090"/>
              <a:ext cx="45932" cy="82214"/>
            </a:xfrm>
            <a:custGeom>
              <a:avLst/>
              <a:gdLst>
                <a:gd name="connsiteX0" fmla="*/ 0 w 45932"/>
                <a:gd name="connsiteY0" fmla="*/ 82214 h 82214"/>
                <a:gd name="connsiteX1" fmla="*/ 0 w 45932"/>
                <a:gd name="connsiteY1" fmla="*/ 0 h 82214"/>
                <a:gd name="connsiteX2" fmla="*/ 10654 w 45932"/>
                <a:gd name="connsiteY2" fmla="*/ 0 h 82214"/>
                <a:gd name="connsiteX3" fmla="*/ 10654 w 45932"/>
                <a:gd name="connsiteY3" fmla="*/ 73289 h 82214"/>
                <a:gd name="connsiteX4" fmla="*/ 45932 w 45932"/>
                <a:gd name="connsiteY4" fmla="*/ 73289 h 82214"/>
                <a:gd name="connsiteX5" fmla="*/ 45932 w 45932"/>
                <a:gd name="connsiteY5" fmla="*/ 82214 h 82214"/>
                <a:gd name="connsiteX6" fmla="*/ 0 w 45932"/>
                <a:gd name="connsiteY6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32" h="82214">
                  <a:moveTo>
                    <a:pt x="0" y="82214"/>
                  </a:moveTo>
                  <a:lnTo>
                    <a:pt x="0" y="0"/>
                  </a:lnTo>
                  <a:lnTo>
                    <a:pt x="10654" y="0"/>
                  </a:lnTo>
                  <a:lnTo>
                    <a:pt x="10654" y="73289"/>
                  </a:lnTo>
                  <a:lnTo>
                    <a:pt x="45932" y="73289"/>
                  </a:lnTo>
                  <a:lnTo>
                    <a:pt x="45932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1" name="Dowolny kształt 20">
              <a:extLst>
                <a:ext uri="{FF2B5EF4-FFF2-40B4-BE49-F238E27FC236}">
                  <a16:creationId xmlns:a16="http://schemas.microsoft.com/office/drawing/2014/main" id="{FC53A1E3-BEE1-D491-BFDC-3B9AD2398129}"/>
                </a:ext>
              </a:extLst>
            </p:cNvPr>
            <p:cNvSpPr/>
            <p:nvPr/>
          </p:nvSpPr>
          <p:spPr>
            <a:xfrm>
              <a:off x="5935924" y="-1143090"/>
              <a:ext cx="46387" cy="82214"/>
            </a:xfrm>
            <a:custGeom>
              <a:avLst/>
              <a:gdLst>
                <a:gd name="connsiteX0" fmla="*/ 0 w 46387"/>
                <a:gd name="connsiteY0" fmla="*/ 82214 h 82214"/>
                <a:gd name="connsiteX1" fmla="*/ 0 w 46387"/>
                <a:gd name="connsiteY1" fmla="*/ 0 h 82214"/>
                <a:gd name="connsiteX2" fmla="*/ 44566 w 46387"/>
                <a:gd name="connsiteY2" fmla="*/ 0 h 82214"/>
                <a:gd name="connsiteX3" fmla="*/ 44566 w 46387"/>
                <a:gd name="connsiteY3" fmla="*/ 8874 h 82214"/>
                <a:gd name="connsiteX4" fmla="*/ 10629 w 46387"/>
                <a:gd name="connsiteY4" fmla="*/ 8874 h 82214"/>
                <a:gd name="connsiteX5" fmla="*/ 10629 w 46387"/>
                <a:gd name="connsiteY5" fmla="*/ 34867 h 82214"/>
                <a:gd name="connsiteX6" fmla="*/ 42718 w 46387"/>
                <a:gd name="connsiteY6" fmla="*/ 34867 h 82214"/>
                <a:gd name="connsiteX7" fmla="*/ 42718 w 46387"/>
                <a:gd name="connsiteY7" fmla="*/ 43666 h 82214"/>
                <a:gd name="connsiteX8" fmla="*/ 10629 w 46387"/>
                <a:gd name="connsiteY8" fmla="*/ 43666 h 82214"/>
                <a:gd name="connsiteX9" fmla="*/ 10629 w 46387"/>
                <a:gd name="connsiteY9" fmla="*/ 73289 h 82214"/>
                <a:gd name="connsiteX10" fmla="*/ 46388 w 46387"/>
                <a:gd name="connsiteY10" fmla="*/ 73289 h 82214"/>
                <a:gd name="connsiteX11" fmla="*/ 46388 w 46387"/>
                <a:gd name="connsiteY11" fmla="*/ 82214 h 82214"/>
                <a:gd name="connsiteX12" fmla="*/ 0 w 46387"/>
                <a:gd name="connsiteY12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387" h="82214">
                  <a:moveTo>
                    <a:pt x="0" y="82214"/>
                  </a:moveTo>
                  <a:lnTo>
                    <a:pt x="0" y="0"/>
                  </a:lnTo>
                  <a:lnTo>
                    <a:pt x="44566" y="0"/>
                  </a:lnTo>
                  <a:lnTo>
                    <a:pt x="44566" y="8874"/>
                  </a:lnTo>
                  <a:lnTo>
                    <a:pt x="10629" y="8874"/>
                  </a:lnTo>
                  <a:lnTo>
                    <a:pt x="10629" y="34867"/>
                  </a:lnTo>
                  <a:lnTo>
                    <a:pt x="42718" y="34867"/>
                  </a:lnTo>
                  <a:lnTo>
                    <a:pt x="42718" y="43666"/>
                  </a:lnTo>
                  <a:lnTo>
                    <a:pt x="10629" y="43666"/>
                  </a:lnTo>
                  <a:lnTo>
                    <a:pt x="10629" y="73289"/>
                  </a:lnTo>
                  <a:lnTo>
                    <a:pt x="46388" y="73289"/>
                  </a:lnTo>
                  <a:lnTo>
                    <a:pt x="46388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22" name="Grafika 9">
              <a:extLst>
                <a:ext uri="{FF2B5EF4-FFF2-40B4-BE49-F238E27FC236}">
                  <a16:creationId xmlns:a16="http://schemas.microsoft.com/office/drawing/2014/main" id="{CB834264-C43A-A710-703C-E451EF10DD3F}"/>
                </a:ext>
              </a:extLst>
            </p:cNvPr>
            <p:cNvGrpSpPr/>
            <p:nvPr/>
          </p:nvGrpSpPr>
          <p:grpSpPr>
            <a:xfrm>
              <a:off x="6008328" y="-1143695"/>
              <a:ext cx="245857" cy="82819"/>
              <a:chOff x="6008328" y="-1143695"/>
              <a:chExt cx="245857" cy="82819"/>
            </a:xfrm>
            <a:grpFill/>
          </p:grpSpPr>
          <p:sp>
            <p:nvSpPr>
              <p:cNvPr id="36" name="Dowolny kształt 35">
                <a:extLst>
                  <a:ext uri="{FF2B5EF4-FFF2-40B4-BE49-F238E27FC236}">
                    <a16:creationId xmlns:a16="http://schemas.microsoft.com/office/drawing/2014/main" id="{25D7C214-691E-9450-9746-A6197CBC2C85}"/>
                  </a:ext>
                </a:extLst>
              </p:cNvPr>
              <p:cNvSpPr/>
              <p:nvPr/>
            </p:nvSpPr>
            <p:spPr>
              <a:xfrm>
                <a:off x="6008328" y="-1143090"/>
                <a:ext cx="69062" cy="82214"/>
              </a:xfrm>
              <a:custGeom>
                <a:avLst/>
                <a:gdLst>
                  <a:gd name="connsiteX0" fmla="*/ 46641 w 69062"/>
                  <a:gd name="connsiteY0" fmla="*/ 48053 h 82214"/>
                  <a:gd name="connsiteX1" fmla="*/ 38568 w 69062"/>
                  <a:gd name="connsiteY1" fmla="*/ 24379 h 82214"/>
                  <a:gd name="connsiteX2" fmla="*/ 34291 w 69062"/>
                  <a:gd name="connsiteY2" fmla="*/ 9379 h 82214"/>
                  <a:gd name="connsiteX3" fmla="*/ 34038 w 69062"/>
                  <a:gd name="connsiteY3" fmla="*/ 9379 h 82214"/>
                  <a:gd name="connsiteX4" fmla="*/ 29888 w 69062"/>
                  <a:gd name="connsiteY4" fmla="*/ 24253 h 82214"/>
                  <a:gd name="connsiteX5" fmla="*/ 21815 w 69062"/>
                  <a:gd name="connsiteY5" fmla="*/ 48028 h 82214"/>
                  <a:gd name="connsiteX6" fmla="*/ 46666 w 69062"/>
                  <a:gd name="connsiteY6" fmla="*/ 48028 h 82214"/>
                  <a:gd name="connsiteX7" fmla="*/ 19588 w 69062"/>
                  <a:gd name="connsiteY7" fmla="*/ 56347 h 82214"/>
                  <a:gd name="connsiteX8" fmla="*/ 11009 w 69062"/>
                  <a:gd name="connsiteY8" fmla="*/ 82214 h 82214"/>
                  <a:gd name="connsiteX9" fmla="*/ 0 w 69062"/>
                  <a:gd name="connsiteY9" fmla="*/ 82214 h 82214"/>
                  <a:gd name="connsiteX10" fmla="*/ 28040 w 69062"/>
                  <a:gd name="connsiteY10" fmla="*/ 0 h 82214"/>
                  <a:gd name="connsiteX11" fmla="*/ 40896 w 69062"/>
                  <a:gd name="connsiteY11" fmla="*/ 0 h 82214"/>
                  <a:gd name="connsiteX12" fmla="*/ 69063 w 69062"/>
                  <a:gd name="connsiteY12" fmla="*/ 82214 h 82214"/>
                  <a:gd name="connsiteX13" fmla="*/ 57675 w 69062"/>
                  <a:gd name="connsiteY13" fmla="*/ 82214 h 82214"/>
                  <a:gd name="connsiteX14" fmla="*/ 48868 w 69062"/>
                  <a:gd name="connsiteY14" fmla="*/ 56347 h 82214"/>
                  <a:gd name="connsiteX15" fmla="*/ 19588 w 69062"/>
                  <a:gd name="connsiteY15" fmla="*/ 56347 h 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062" h="82214">
                    <a:moveTo>
                      <a:pt x="46641" y="48053"/>
                    </a:moveTo>
                    <a:lnTo>
                      <a:pt x="38568" y="24379"/>
                    </a:lnTo>
                    <a:cubicBezTo>
                      <a:pt x="36720" y="19035"/>
                      <a:pt x="35506" y="14144"/>
                      <a:pt x="34291" y="9379"/>
                    </a:cubicBezTo>
                    <a:lnTo>
                      <a:pt x="34038" y="9379"/>
                    </a:lnTo>
                    <a:cubicBezTo>
                      <a:pt x="32823" y="14270"/>
                      <a:pt x="31482" y="19261"/>
                      <a:pt x="29888" y="24253"/>
                    </a:cubicBezTo>
                    <a:lnTo>
                      <a:pt x="21815" y="48028"/>
                    </a:lnTo>
                    <a:lnTo>
                      <a:pt x="46666" y="48028"/>
                    </a:lnTo>
                    <a:close/>
                    <a:moveTo>
                      <a:pt x="19588" y="56347"/>
                    </a:moveTo>
                    <a:lnTo>
                      <a:pt x="11009" y="82214"/>
                    </a:lnTo>
                    <a:lnTo>
                      <a:pt x="0" y="82214"/>
                    </a:lnTo>
                    <a:lnTo>
                      <a:pt x="28040" y="0"/>
                    </a:lnTo>
                    <a:lnTo>
                      <a:pt x="40896" y="0"/>
                    </a:lnTo>
                    <a:lnTo>
                      <a:pt x="69063" y="82214"/>
                    </a:lnTo>
                    <a:lnTo>
                      <a:pt x="57675" y="82214"/>
                    </a:lnTo>
                    <a:lnTo>
                      <a:pt x="48868" y="56347"/>
                    </a:lnTo>
                    <a:lnTo>
                      <a:pt x="19588" y="5634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Dowolny kształt 36">
                <a:extLst>
                  <a:ext uri="{FF2B5EF4-FFF2-40B4-BE49-F238E27FC236}">
                    <a16:creationId xmlns:a16="http://schemas.microsoft.com/office/drawing/2014/main" id="{0B618D46-C716-A979-9A0B-905CC6442E1E}"/>
                  </a:ext>
                </a:extLst>
              </p:cNvPr>
              <p:cNvSpPr/>
              <p:nvPr/>
            </p:nvSpPr>
            <p:spPr>
              <a:xfrm>
                <a:off x="6107885" y="-1143695"/>
                <a:ext cx="53802" cy="82819"/>
              </a:xfrm>
              <a:custGeom>
                <a:avLst/>
                <a:gdLst>
                  <a:gd name="connsiteX0" fmla="*/ 10680 w 53802"/>
                  <a:gd name="connsiteY0" fmla="*/ 39128 h 82819"/>
                  <a:gd name="connsiteX1" fmla="*/ 21587 w 53802"/>
                  <a:gd name="connsiteY1" fmla="*/ 39128 h 82819"/>
                  <a:gd name="connsiteX2" fmla="*/ 40187 w 53802"/>
                  <a:gd name="connsiteY2" fmla="*/ 23522 h 82819"/>
                  <a:gd name="connsiteX3" fmla="*/ 21207 w 53802"/>
                  <a:gd name="connsiteY3" fmla="*/ 8168 h 82819"/>
                  <a:gd name="connsiteX4" fmla="*/ 10680 w 53802"/>
                  <a:gd name="connsiteY4" fmla="*/ 9152 h 82819"/>
                  <a:gd name="connsiteX5" fmla="*/ 10680 w 53802"/>
                  <a:gd name="connsiteY5" fmla="*/ 39153 h 82819"/>
                  <a:gd name="connsiteX6" fmla="*/ 25 w 53802"/>
                  <a:gd name="connsiteY6" fmla="*/ 1689 h 82819"/>
                  <a:gd name="connsiteX7" fmla="*/ 20473 w 53802"/>
                  <a:gd name="connsiteY7" fmla="*/ 0 h 82819"/>
                  <a:gd name="connsiteX8" fmla="*/ 44363 w 53802"/>
                  <a:gd name="connsiteY8" fmla="*/ 6706 h 82819"/>
                  <a:gd name="connsiteX9" fmla="*/ 50867 w 53802"/>
                  <a:gd name="connsiteY9" fmla="*/ 22312 h 82819"/>
                  <a:gd name="connsiteX10" fmla="*/ 35303 w 53802"/>
                  <a:gd name="connsiteY10" fmla="*/ 43313 h 82819"/>
                  <a:gd name="connsiteX11" fmla="*/ 35303 w 53802"/>
                  <a:gd name="connsiteY11" fmla="*/ 43666 h 82819"/>
                  <a:gd name="connsiteX12" fmla="*/ 47425 w 53802"/>
                  <a:gd name="connsiteY12" fmla="*/ 60255 h 82819"/>
                  <a:gd name="connsiteX13" fmla="*/ 53803 w 53802"/>
                  <a:gd name="connsiteY13" fmla="*/ 82819 h 82819"/>
                  <a:gd name="connsiteX14" fmla="*/ 42769 w 53802"/>
                  <a:gd name="connsiteY14" fmla="*/ 82819 h 82819"/>
                  <a:gd name="connsiteX15" fmla="*/ 37252 w 53802"/>
                  <a:gd name="connsiteY15" fmla="*/ 63180 h 82819"/>
                  <a:gd name="connsiteX16" fmla="*/ 20701 w 53802"/>
                  <a:gd name="connsiteY16" fmla="*/ 47196 h 82819"/>
                  <a:gd name="connsiteX17" fmla="*/ 10654 w 53802"/>
                  <a:gd name="connsiteY17" fmla="*/ 47196 h 82819"/>
                  <a:gd name="connsiteX18" fmla="*/ 10654 w 53802"/>
                  <a:gd name="connsiteY18" fmla="*/ 82819 h 82819"/>
                  <a:gd name="connsiteX19" fmla="*/ 0 w 53802"/>
                  <a:gd name="connsiteY19" fmla="*/ 82819 h 82819"/>
                  <a:gd name="connsiteX20" fmla="*/ 0 w 53802"/>
                  <a:gd name="connsiteY20" fmla="*/ 1714 h 82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3802" h="82819">
                    <a:moveTo>
                      <a:pt x="10680" y="39128"/>
                    </a:moveTo>
                    <a:lnTo>
                      <a:pt x="21587" y="39128"/>
                    </a:lnTo>
                    <a:cubicBezTo>
                      <a:pt x="32975" y="39128"/>
                      <a:pt x="40187" y="32926"/>
                      <a:pt x="40187" y="23522"/>
                    </a:cubicBezTo>
                    <a:cubicBezTo>
                      <a:pt x="40187" y="12908"/>
                      <a:pt x="32469" y="8269"/>
                      <a:pt x="21207" y="8168"/>
                    </a:cubicBezTo>
                    <a:cubicBezTo>
                      <a:pt x="16070" y="8168"/>
                      <a:pt x="12400" y="8648"/>
                      <a:pt x="10680" y="9152"/>
                    </a:cubicBezTo>
                    <a:lnTo>
                      <a:pt x="10680" y="39153"/>
                    </a:lnTo>
                    <a:close/>
                    <a:moveTo>
                      <a:pt x="25" y="1689"/>
                    </a:moveTo>
                    <a:cubicBezTo>
                      <a:pt x="5416" y="580"/>
                      <a:pt x="13134" y="0"/>
                      <a:pt x="20473" y="0"/>
                    </a:cubicBezTo>
                    <a:cubicBezTo>
                      <a:pt x="31862" y="0"/>
                      <a:pt x="39200" y="2067"/>
                      <a:pt x="44363" y="6706"/>
                    </a:cubicBezTo>
                    <a:cubicBezTo>
                      <a:pt x="48513" y="10362"/>
                      <a:pt x="50867" y="15984"/>
                      <a:pt x="50867" y="22312"/>
                    </a:cubicBezTo>
                    <a:cubicBezTo>
                      <a:pt x="50867" y="33178"/>
                      <a:pt x="44009" y="40363"/>
                      <a:pt x="35303" y="43313"/>
                    </a:cubicBezTo>
                    <a:lnTo>
                      <a:pt x="35303" y="43666"/>
                    </a:lnTo>
                    <a:cubicBezTo>
                      <a:pt x="41681" y="45859"/>
                      <a:pt x="45477" y="51708"/>
                      <a:pt x="47425" y="60255"/>
                    </a:cubicBezTo>
                    <a:cubicBezTo>
                      <a:pt x="50108" y="71726"/>
                      <a:pt x="52082" y="79643"/>
                      <a:pt x="53803" y="82819"/>
                    </a:cubicBezTo>
                    <a:lnTo>
                      <a:pt x="42769" y="82819"/>
                    </a:lnTo>
                    <a:cubicBezTo>
                      <a:pt x="41427" y="80500"/>
                      <a:pt x="39580" y="73415"/>
                      <a:pt x="37252" y="63180"/>
                    </a:cubicBezTo>
                    <a:cubicBezTo>
                      <a:pt x="34797" y="51835"/>
                      <a:pt x="30394" y="47574"/>
                      <a:pt x="20701" y="47196"/>
                    </a:cubicBezTo>
                    <a:lnTo>
                      <a:pt x="10654" y="47196"/>
                    </a:lnTo>
                    <a:lnTo>
                      <a:pt x="10654" y="82819"/>
                    </a:lnTo>
                    <a:lnTo>
                      <a:pt x="0" y="82819"/>
                    </a:lnTo>
                    <a:lnTo>
                      <a:pt x="0" y="171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Dowolny kształt 37">
                <a:extLst>
                  <a:ext uri="{FF2B5EF4-FFF2-40B4-BE49-F238E27FC236}">
                    <a16:creationId xmlns:a16="http://schemas.microsoft.com/office/drawing/2014/main" id="{B5A06CF5-29CF-B1ED-10F3-A1FB0FC12D49}"/>
                  </a:ext>
                </a:extLst>
              </p:cNvPr>
              <p:cNvSpPr/>
              <p:nvPr/>
            </p:nvSpPr>
            <p:spPr>
              <a:xfrm>
                <a:off x="6192208" y="-1143115"/>
                <a:ext cx="61976" cy="82239"/>
              </a:xfrm>
              <a:custGeom>
                <a:avLst/>
                <a:gdLst>
                  <a:gd name="connsiteX0" fmla="*/ 0 w 61976"/>
                  <a:gd name="connsiteY0" fmla="*/ 82239 h 82239"/>
                  <a:gd name="connsiteX1" fmla="*/ 0 w 61976"/>
                  <a:gd name="connsiteY1" fmla="*/ 25 h 82239"/>
                  <a:gd name="connsiteX2" fmla="*/ 11641 w 61976"/>
                  <a:gd name="connsiteY2" fmla="*/ 25 h 82239"/>
                  <a:gd name="connsiteX3" fmla="*/ 38087 w 61976"/>
                  <a:gd name="connsiteY3" fmla="*/ 41599 h 82239"/>
                  <a:gd name="connsiteX4" fmla="*/ 52892 w 61976"/>
                  <a:gd name="connsiteY4" fmla="*/ 68323 h 82239"/>
                  <a:gd name="connsiteX5" fmla="*/ 53145 w 61976"/>
                  <a:gd name="connsiteY5" fmla="*/ 68197 h 82239"/>
                  <a:gd name="connsiteX6" fmla="*/ 51930 w 61976"/>
                  <a:gd name="connsiteY6" fmla="*/ 34414 h 82239"/>
                  <a:gd name="connsiteX7" fmla="*/ 51930 w 61976"/>
                  <a:gd name="connsiteY7" fmla="*/ 0 h 82239"/>
                  <a:gd name="connsiteX8" fmla="*/ 61977 w 61976"/>
                  <a:gd name="connsiteY8" fmla="*/ 0 h 82239"/>
                  <a:gd name="connsiteX9" fmla="*/ 61977 w 61976"/>
                  <a:gd name="connsiteY9" fmla="*/ 82214 h 82239"/>
                  <a:gd name="connsiteX10" fmla="*/ 51221 w 61976"/>
                  <a:gd name="connsiteY10" fmla="*/ 82214 h 82239"/>
                  <a:gd name="connsiteX11" fmla="*/ 25003 w 61976"/>
                  <a:gd name="connsiteY11" fmla="*/ 40489 h 82239"/>
                  <a:gd name="connsiteX12" fmla="*/ 9591 w 61976"/>
                  <a:gd name="connsiteY12" fmla="*/ 13034 h 82239"/>
                  <a:gd name="connsiteX13" fmla="*/ 9237 w 61976"/>
                  <a:gd name="connsiteY13" fmla="*/ 13160 h 82239"/>
                  <a:gd name="connsiteX14" fmla="*/ 10072 w 61976"/>
                  <a:gd name="connsiteY14" fmla="*/ 47070 h 82239"/>
                  <a:gd name="connsiteX15" fmla="*/ 10072 w 61976"/>
                  <a:gd name="connsiteY15" fmla="*/ 82189 h 82239"/>
                  <a:gd name="connsiteX16" fmla="*/ 25 w 61976"/>
                  <a:gd name="connsiteY16" fmla="*/ 82189 h 8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76" h="82239">
                    <a:moveTo>
                      <a:pt x="0" y="82239"/>
                    </a:moveTo>
                    <a:lnTo>
                      <a:pt x="0" y="25"/>
                    </a:lnTo>
                    <a:lnTo>
                      <a:pt x="11641" y="25"/>
                    </a:lnTo>
                    <a:lnTo>
                      <a:pt x="38087" y="41599"/>
                    </a:lnTo>
                    <a:cubicBezTo>
                      <a:pt x="44186" y="51229"/>
                      <a:pt x="48994" y="59902"/>
                      <a:pt x="52892" y="68323"/>
                    </a:cubicBezTo>
                    <a:lnTo>
                      <a:pt x="53145" y="68197"/>
                    </a:lnTo>
                    <a:cubicBezTo>
                      <a:pt x="52158" y="57230"/>
                      <a:pt x="51930" y="47221"/>
                      <a:pt x="51930" y="34414"/>
                    </a:cubicBezTo>
                    <a:lnTo>
                      <a:pt x="51930" y="0"/>
                    </a:lnTo>
                    <a:lnTo>
                      <a:pt x="61977" y="0"/>
                    </a:lnTo>
                    <a:lnTo>
                      <a:pt x="61977" y="82214"/>
                    </a:lnTo>
                    <a:lnTo>
                      <a:pt x="51221" y="82214"/>
                    </a:lnTo>
                    <a:lnTo>
                      <a:pt x="25003" y="40489"/>
                    </a:lnTo>
                    <a:cubicBezTo>
                      <a:pt x="19259" y="31338"/>
                      <a:pt x="13742" y="21959"/>
                      <a:pt x="9591" y="13034"/>
                    </a:cubicBezTo>
                    <a:lnTo>
                      <a:pt x="9237" y="13160"/>
                    </a:lnTo>
                    <a:cubicBezTo>
                      <a:pt x="9844" y="23522"/>
                      <a:pt x="10072" y="33405"/>
                      <a:pt x="10072" y="47070"/>
                    </a:cubicBezTo>
                    <a:lnTo>
                      <a:pt x="10072" y="82189"/>
                    </a:lnTo>
                    <a:lnTo>
                      <a:pt x="25" y="82189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Dowolny kształt 22">
              <a:extLst>
                <a:ext uri="{FF2B5EF4-FFF2-40B4-BE49-F238E27FC236}">
                  <a16:creationId xmlns:a16="http://schemas.microsoft.com/office/drawing/2014/main" id="{57305761-7A01-A70E-FCCD-8724C0FEB02A}"/>
                </a:ext>
              </a:extLst>
            </p:cNvPr>
            <p:cNvSpPr/>
            <p:nvPr/>
          </p:nvSpPr>
          <p:spPr>
            <a:xfrm>
              <a:off x="6291184" y="-1143115"/>
              <a:ext cx="10628" cy="82214"/>
            </a:xfrm>
            <a:custGeom>
              <a:avLst/>
              <a:gdLst>
                <a:gd name="connsiteX0" fmla="*/ 0 w 10628"/>
                <a:gd name="connsiteY0" fmla="*/ 0 h 82214"/>
                <a:gd name="connsiteX1" fmla="*/ 10629 w 10628"/>
                <a:gd name="connsiteY1" fmla="*/ 0 h 82214"/>
                <a:gd name="connsiteX2" fmla="*/ 10629 w 10628"/>
                <a:gd name="connsiteY2" fmla="*/ 82214 h 82214"/>
                <a:gd name="connsiteX3" fmla="*/ 0 w 10628"/>
                <a:gd name="connsiteY3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8" h="82214">
                  <a:moveTo>
                    <a:pt x="0" y="0"/>
                  </a:moveTo>
                  <a:lnTo>
                    <a:pt x="10629" y="0"/>
                  </a:lnTo>
                  <a:lnTo>
                    <a:pt x="10629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4" name="Dowolny kształt 23">
              <a:extLst>
                <a:ext uri="{FF2B5EF4-FFF2-40B4-BE49-F238E27FC236}">
                  <a16:creationId xmlns:a16="http://schemas.microsoft.com/office/drawing/2014/main" id="{5FC3C023-736C-C1D9-13F9-02D2733ED67D}"/>
                </a:ext>
              </a:extLst>
            </p:cNvPr>
            <p:cNvSpPr/>
            <p:nvPr/>
          </p:nvSpPr>
          <p:spPr>
            <a:xfrm>
              <a:off x="6338837" y="-1143115"/>
              <a:ext cx="61976" cy="82239"/>
            </a:xfrm>
            <a:custGeom>
              <a:avLst/>
              <a:gdLst>
                <a:gd name="connsiteX0" fmla="*/ 0 w 61976"/>
                <a:gd name="connsiteY0" fmla="*/ 82239 h 82239"/>
                <a:gd name="connsiteX1" fmla="*/ 0 w 61976"/>
                <a:gd name="connsiteY1" fmla="*/ 25 h 82239"/>
                <a:gd name="connsiteX2" fmla="*/ 11616 w 61976"/>
                <a:gd name="connsiteY2" fmla="*/ 25 h 82239"/>
                <a:gd name="connsiteX3" fmla="*/ 38087 w 61976"/>
                <a:gd name="connsiteY3" fmla="*/ 41599 h 82239"/>
                <a:gd name="connsiteX4" fmla="*/ 52891 w 61976"/>
                <a:gd name="connsiteY4" fmla="*/ 68323 h 82239"/>
                <a:gd name="connsiteX5" fmla="*/ 53145 w 61976"/>
                <a:gd name="connsiteY5" fmla="*/ 68197 h 82239"/>
                <a:gd name="connsiteX6" fmla="*/ 51930 w 61976"/>
                <a:gd name="connsiteY6" fmla="*/ 34414 h 82239"/>
                <a:gd name="connsiteX7" fmla="*/ 51930 w 61976"/>
                <a:gd name="connsiteY7" fmla="*/ 0 h 82239"/>
                <a:gd name="connsiteX8" fmla="*/ 61977 w 61976"/>
                <a:gd name="connsiteY8" fmla="*/ 0 h 82239"/>
                <a:gd name="connsiteX9" fmla="*/ 61977 w 61976"/>
                <a:gd name="connsiteY9" fmla="*/ 82214 h 82239"/>
                <a:gd name="connsiteX10" fmla="*/ 51221 w 61976"/>
                <a:gd name="connsiteY10" fmla="*/ 82214 h 82239"/>
                <a:gd name="connsiteX11" fmla="*/ 25003 w 61976"/>
                <a:gd name="connsiteY11" fmla="*/ 40489 h 82239"/>
                <a:gd name="connsiteX12" fmla="*/ 9591 w 61976"/>
                <a:gd name="connsiteY12" fmla="*/ 13034 h 82239"/>
                <a:gd name="connsiteX13" fmla="*/ 9237 w 61976"/>
                <a:gd name="connsiteY13" fmla="*/ 13160 h 82239"/>
                <a:gd name="connsiteX14" fmla="*/ 10072 w 61976"/>
                <a:gd name="connsiteY14" fmla="*/ 47070 h 82239"/>
                <a:gd name="connsiteX15" fmla="*/ 10072 w 61976"/>
                <a:gd name="connsiteY15" fmla="*/ 82189 h 82239"/>
                <a:gd name="connsiteX16" fmla="*/ 25 w 61976"/>
                <a:gd name="connsiteY16" fmla="*/ 82189 h 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976" h="82239">
                  <a:moveTo>
                    <a:pt x="0" y="82239"/>
                  </a:moveTo>
                  <a:lnTo>
                    <a:pt x="0" y="25"/>
                  </a:lnTo>
                  <a:lnTo>
                    <a:pt x="11616" y="25"/>
                  </a:lnTo>
                  <a:lnTo>
                    <a:pt x="38087" y="41599"/>
                  </a:lnTo>
                  <a:cubicBezTo>
                    <a:pt x="44186" y="51229"/>
                    <a:pt x="48994" y="59902"/>
                    <a:pt x="52891" y="68323"/>
                  </a:cubicBezTo>
                  <a:lnTo>
                    <a:pt x="53145" y="68197"/>
                  </a:lnTo>
                  <a:cubicBezTo>
                    <a:pt x="52158" y="57230"/>
                    <a:pt x="51930" y="47221"/>
                    <a:pt x="51930" y="34414"/>
                  </a:cubicBezTo>
                  <a:lnTo>
                    <a:pt x="51930" y="0"/>
                  </a:lnTo>
                  <a:lnTo>
                    <a:pt x="61977" y="0"/>
                  </a:lnTo>
                  <a:lnTo>
                    <a:pt x="61977" y="82214"/>
                  </a:lnTo>
                  <a:lnTo>
                    <a:pt x="51221" y="82214"/>
                  </a:lnTo>
                  <a:lnTo>
                    <a:pt x="25003" y="40489"/>
                  </a:lnTo>
                  <a:cubicBezTo>
                    <a:pt x="19259" y="31338"/>
                    <a:pt x="13742" y="21959"/>
                    <a:pt x="9591" y="13034"/>
                  </a:cubicBezTo>
                  <a:lnTo>
                    <a:pt x="9237" y="13160"/>
                  </a:lnTo>
                  <a:cubicBezTo>
                    <a:pt x="9844" y="23522"/>
                    <a:pt x="10072" y="33405"/>
                    <a:pt x="10072" y="47070"/>
                  </a:cubicBezTo>
                  <a:lnTo>
                    <a:pt x="10072" y="82189"/>
                  </a:lnTo>
                  <a:lnTo>
                    <a:pt x="25" y="82189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5" name="Dowolny kształt 24">
              <a:extLst>
                <a:ext uri="{FF2B5EF4-FFF2-40B4-BE49-F238E27FC236}">
                  <a16:creationId xmlns:a16="http://schemas.microsoft.com/office/drawing/2014/main" id="{ADBDFEFC-2A3E-6F9B-2CD8-6B52D13EDA1A}"/>
                </a:ext>
              </a:extLst>
            </p:cNvPr>
            <p:cNvSpPr/>
            <p:nvPr/>
          </p:nvSpPr>
          <p:spPr>
            <a:xfrm>
              <a:off x="6432928" y="-1143947"/>
              <a:ext cx="67746" cy="83903"/>
            </a:xfrm>
            <a:custGeom>
              <a:avLst/>
              <a:gdLst>
                <a:gd name="connsiteX0" fmla="*/ 67721 w 67746"/>
                <a:gd name="connsiteY0" fmla="*/ 79391 h 83903"/>
                <a:gd name="connsiteX1" fmla="*/ 42389 w 67746"/>
                <a:gd name="connsiteY1" fmla="*/ 83903 h 83903"/>
                <a:gd name="connsiteX2" fmla="*/ 11515 w 67746"/>
                <a:gd name="connsiteY2" fmla="*/ 73037 h 83903"/>
                <a:gd name="connsiteX3" fmla="*/ 0 w 67746"/>
                <a:gd name="connsiteY3" fmla="*/ 42431 h 83903"/>
                <a:gd name="connsiteX4" fmla="*/ 44692 w 67746"/>
                <a:gd name="connsiteY4" fmla="*/ 0 h 83903"/>
                <a:gd name="connsiteX5" fmla="*/ 65267 w 67746"/>
                <a:gd name="connsiteY5" fmla="*/ 3782 h 83903"/>
                <a:gd name="connsiteX6" fmla="*/ 62711 w 67746"/>
                <a:gd name="connsiteY6" fmla="*/ 12429 h 83903"/>
                <a:gd name="connsiteX7" fmla="*/ 44464 w 67746"/>
                <a:gd name="connsiteY7" fmla="*/ 8900 h 83903"/>
                <a:gd name="connsiteX8" fmla="*/ 11287 w 67746"/>
                <a:gd name="connsiteY8" fmla="*/ 41952 h 83903"/>
                <a:gd name="connsiteX9" fmla="*/ 43123 w 67746"/>
                <a:gd name="connsiteY9" fmla="*/ 75130 h 83903"/>
                <a:gd name="connsiteX10" fmla="*/ 57320 w 67746"/>
                <a:gd name="connsiteY10" fmla="*/ 72936 h 83903"/>
                <a:gd name="connsiteX11" fmla="*/ 57320 w 67746"/>
                <a:gd name="connsiteY11" fmla="*/ 48406 h 83903"/>
                <a:gd name="connsiteX12" fmla="*/ 40542 w 67746"/>
                <a:gd name="connsiteY12" fmla="*/ 48406 h 83903"/>
                <a:gd name="connsiteX13" fmla="*/ 40542 w 67746"/>
                <a:gd name="connsiteY13" fmla="*/ 39884 h 83903"/>
                <a:gd name="connsiteX14" fmla="*/ 67747 w 67746"/>
                <a:gd name="connsiteY14" fmla="*/ 39884 h 83903"/>
                <a:gd name="connsiteX15" fmla="*/ 67747 w 67746"/>
                <a:gd name="connsiteY15" fmla="*/ 79391 h 8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46" h="83903">
                  <a:moveTo>
                    <a:pt x="67721" y="79391"/>
                  </a:moveTo>
                  <a:cubicBezTo>
                    <a:pt x="62938" y="81080"/>
                    <a:pt x="53524" y="83903"/>
                    <a:pt x="42389" y="83903"/>
                  </a:cubicBezTo>
                  <a:cubicBezTo>
                    <a:pt x="29888" y="83903"/>
                    <a:pt x="19613" y="80727"/>
                    <a:pt x="11515" y="73037"/>
                  </a:cubicBezTo>
                  <a:cubicBezTo>
                    <a:pt x="4429" y="66205"/>
                    <a:pt x="0" y="55238"/>
                    <a:pt x="0" y="42431"/>
                  </a:cubicBezTo>
                  <a:cubicBezTo>
                    <a:pt x="127" y="17900"/>
                    <a:pt x="17006" y="0"/>
                    <a:pt x="44692" y="0"/>
                  </a:cubicBezTo>
                  <a:cubicBezTo>
                    <a:pt x="54233" y="0"/>
                    <a:pt x="61698" y="2067"/>
                    <a:pt x="65267" y="3782"/>
                  </a:cubicBezTo>
                  <a:lnTo>
                    <a:pt x="62711" y="12429"/>
                  </a:lnTo>
                  <a:cubicBezTo>
                    <a:pt x="58307" y="10463"/>
                    <a:pt x="52790" y="8900"/>
                    <a:pt x="44464" y="8900"/>
                  </a:cubicBezTo>
                  <a:cubicBezTo>
                    <a:pt x="24371" y="8900"/>
                    <a:pt x="11287" y="21354"/>
                    <a:pt x="11287" y="41952"/>
                  </a:cubicBezTo>
                  <a:cubicBezTo>
                    <a:pt x="11287" y="62549"/>
                    <a:pt x="23890" y="75130"/>
                    <a:pt x="43123" y="75130"/>
                  </a:cubicBezTo>
                  <a:cubicBezTo>
                    <a:pt x="50082" y="75130"/>
                    <a:pt x="54865" y="74147"/>
                    <a:pt x="57320" y="72936"/>
                  </a:cubicBezTo>
                  <a:lnTo>
                    <a:pt x="57320" y="48406"/>
                  </a:lnTo>
                  <a:lnTo>
                    <a:pt x="40542" y="48406"/>
                  </a:lnTo>
                  <a:lnTo>
                    <a:pt x="40542" y="39884"/>
                  </a:lnTo>
                  <a:lnTo>
                    <a:pt x="67747" y="39884"/>
                  </a:lnTo>
                  <a:lnTo>
                    <a:pt x="67747" y="79391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EB706092-DBAB-B471-9FB7-3933DEA969E7}"/>
                </a:ext>
              </a:extLst>
            </p:cNvPr>
            <p:cNvSpPr/>
            <p:nvPr/>
          </p:nvSpPr>
          <p:spPr>
            <a:xfrm>
              <a:off x="4117974" y="-1347075"/>
              <a:ext cx="626195" cy="246773"/>
            </a:xfrm>
            <a:custGeom>
              <a:avLst/>
              <a:gdLst>
                <a:gd name="connsiteX0" fmla="*/ 404051 w 626195"/>
                <a:gd name="connsiteY0" fmla="*/ 197506 h 246773"/>
                <a:gd name="connsiteX1" fmla="*/ 137695 w 626195"/>
                <a:gd name="connsiteY1" fmla="*/ 127670 h 246773"/>
                <a:gd name="connsiteX2" fmla="*/ 32190 w 626195"/>
                <a:gd name="connsiteY2" fmla="*/ 13211 h 246773"/>
                <a:gd name="connsiteX3" fmla="*/ 0 w 626195"/>
                <a:gd name="connsiteY3" fmla="*/ 0 h 246773"/>
                <a:gd name="connsiteX4" fmla="*/ 119449 w 626195"/>
                <a:gd name="connsiteY4" fmla="*/ 162386 h 246773"/>
                <a:gd name="connsiteX5" fmla="*/ 409948 w 626195"/>
                <a:gd name="connsiteY5" fmla="*/ 246290 h 246773"/>
                <a:gd name="connsiteX6" fmla="*/ 626196 w 626195"/>
                <a:gd name="connsiteY6" fmla="*/ 200909 h 246773"/>
                <a:gd name="connsiteX7" fmla="*/ 537216 w 626195"/>
                <a:gd name="connsiteY7" fmla="*/ 172773 h 246773"/>
                <a:gd name="connsiteX8" fmla="*/ 404076 w 626195"/>
                <a:gd name="connsiteY8" fmla="*/ 197531 h 24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95" h="246773">
                  <a:moveTo>
                    <a:pt x="404051" y="197506"/>
                  </a:moveTo>
                  <a:cubicBezTo>
                    <a:pt x="303987" y="202245"/>
                    <a:pt x="209390" y="177438"/>
                    <a:pt x="137695" y="127670"/>
                  </a:cubicBezTo>
                  <a:cubicBezTo>
                    <a:pt x="92092" y="96005"/>
                    <a:pt x="49703" y="56499"/>
                    <a:pt x="32190" y="13211"/>
                  </a:cubicBezTo>
                  <a:lnTo>
                    <a:pt x="0" y="0"/>
                  </a:lnTo>
                  <a:cubicBezTo>
                    <a:pt x="16298" y="62953"/>
                    <a:pt x="57371" y="119300"/>
                    <a:pt x="119449" y="162386"/>
                  </a:cubicBezTo>
                  <a:cubicBezTo>
                    <a:pt x="196888" y="216162"/>
                    <a:pt x="303177" y="251357"/>
                    <a:pt x="409948" y="246290"/>
                  </a:cubicBezTo>
                  <a:cubicBezTo>
                    <a:pt x="478150" y="243037"/>
                    <a:pt x="568749" y="227684"/>
                    <a:pt x="626196" y="200909"/>
                  </a:cubicBezTo>
                  <a:lnTo>
                    <a:pt x="537216" y="172773"/>
                  </a:lnTo>
                  <a:cubicBezTo>
                    <a:pt x="495586" y="186791"/>
                    <a:pt x="450590" y="195338"/>
                    <a:pt x="404076" y="197531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7" name="Dowolny kształt 26">
              <a:extLst>
                <a:ext uri="{FF2B5EF4-FFF2-40B4-BE49-F238E27FC236}">
                  <a16:creationId xmlns:a16="http://schemas.microsoft.com/office/drawing/2014/main" id="{6BD9956C-0427-F930-7660-C1DEBAF4885B}"/>
                </a:ext>
              </a:extLst>
            </p:cNvPr>
            <p:cNvSpPr/>
            <p:nvPr/>
          </p:nvSpPr>
          <p:spPr>
            <a:xfrm>
              <a:off x="4150544" y="-1606121"/>
              <a:ext cx="158193" cy="162386"/>
            </a:xfrm>
            <a:custGeom>
              <a:avLst/>
              <a:gdLst>
                <a:gd name="connsiteX0" fmla="*/ 155942 w 158193"/>
                <a:gd name="connsiteY0" fmla="*/ 58919 h 162386"/>
                <a:gd name="connsiteX1" fmla="*/ 134127 w 158193"/>
                <a:gd name="connsiteY1" fmla="*/ 162386 h 162386"/>
                <a:gd name="connsiteX2" fmla="*/ 101709 w 158193"/>
                <a:gd name="connsiteY2" fmla="*/ 162386 h 162386"/>
                <a:gd name="connsiteX3" fmla="*/ 121929 w 158193"/>
                <a:gd name="connsiteY3" fmla="*/ 66255 h 162386"/>
                <a:gd name="connsiteX4" fmla="*/ 124460 w 158193"/>
                <a:gd name="connsiteY4" fmla="*/ 48103 h 162386"/>
                <a:gd name="connsiteX5" fmla="*/ 99431 w 158193"/>
                <a:gd name="connsiteY5" fmla="*/ 23598 h 162386"/>
                <a:gd name="connsiteX6" fmla="*/ 51626 w 158193"/>
                <a:gd name="connsiteY6" fmla="*/ 72609 h 162386"/>
                <a:gd name="connsiteX7" fmla="*/ 32393 w 158193"/>
                <a:gd name="connsiteY7" fmla="*/ 162386 h 162386"/>
                <a:gd name="connsiteX8" fmla="*/ 0 w 158193"/>
                <a:gd name="connsiteY8" fmla="*/ 162386 h 162386"/>
                <a:gd name="connsiteX9" fmla="*/ 25990 w 158193"/>
                <a:gd name="connsiteY9" fmla="*/ 39809 h 162386"/>
                <a:gd name="connsiteX10" fmla="*/ 32089 w 158193"/>
                <a:gd name="connsiteY10" fmla="*/ 3202 h 162386"/>
                <a:gd name="connsiteX11" fmla="*/ 62230 w 158193"/>
                <a:gd name="connsiteY11" fmla="*/ 3202 h 162386"/>
                <a:gd name="connsiteX12" fmla="*/ 57447 w 158193"/>
                <a:gd name="connsiteY12" fmla="*/ 31539 h 162386"/>
                <a:gd name="connsiteX13" fmla="*/ 114868 w 158193"/>
                <a:gd name="connsiteY13" fmla="*/ 0 h 162386"/>
                <a:gd name="connsiteX14" fmla="*/ 158194 w 158193"/>
                <a:gd name="connsiteY14" fmla="*/ 40111 h 162386"/>
                <a:gd name="connsiteX15" fmla="*/ 155916 w 158193"/>
                <a:gd name="connsiteY15" fmla="*/ 58894 h 16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193" h="162386">
                  <a:moveTo>
                    <a:pt x="155942" y="58919"/>
                  </a:moveTo>
                  <a:lnTo>
                    <a:pt x="134127" y="162386"/>
                  </a:lnTo>
                  <a:lnTo>
                    <a:pt x="101709" y="162386"/>
                  </a:lnTo>
                  <a:lnTo>
                    <a:pt x="121929" y="66255"/>
                  </a:lnTo>
                  <a:cubicBezTo>
                    <a:pt x="123194" y="59877"/>
                    <a:pt x="124460" y="53826"/>
                    <a:pt x="124460" y="48103"/>
                  </a:cubicBezTo>
                  <a:cubicBezTo>
                    <a:pt x="124460" y="34414"/>
                    <a:pt x="117728" y="23598"/>
                    <a:pt x="99431" y="23598"/>
                  </a:cubicBezTo>
                  <a:cubicBezTo>
                    <a:pt x="70885" y="23598"/>
                    <a:pt x="56738" y="48103"/>
                    <a:pt x="51626" y="72609"/>
                  </a:cubicBezTo>
                  <a:lnTo>
                    <a:pt x="32393" y="162386"/>
                  </a:lnTo>
                  <a:lnTo>
                    <a:pt x="0" y="162386"/>
                  </a:lnTo>
                  <a:lnTo>
                    <a:pt x="25990" y="39809"/>
                  </a:lnTo>
                  <a:cubicBezTo>
                    <a:pt x="28572" y="27707"/>
                    <a:pt x="30824" y="15303"/>
                    <a:pt x="32089" y="3202"/>
                  </a:cubicBezTo>
                  <a:lnTo>
                    <a:pt x="62230" y="3202"/>
                  </a:lnTo>
                  <a:lnTo>
                    <a:pt x="57447" y="31539"/>
                  </a:lnTo>
                  <a:cubicBezTo>
                    <a:pt x="72833" y="10841"/>
                    <a:pt x="88574" y="0"/>
                    <a:pt x="114868" y="0"/>
                  </a:cubicBezTo>
                  <a:cubicBezTo>
                    <a:pt x="141162" y="0"/>
                    <a:pt x="158194" y="14345"/>
                    <a:pt x="158194" y="40111"/>
                  </a:cubicBezTo>
                  <a:cubicBezTo>
                    <a:pt x="158194" y="45834"/>
                    <a:pt x="157207" y="52188"/>
                    <a:pt x="155916" y="58894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8" name="Dowolny kształt 27">
              <a:extLst>
                <a:ext uri="{FF2B5EF4-FFF2-40B4-BE49-F238E27FC236}">
                  <a16:creationId xmlns:a16="http://schemas.microsoft.com/office/drawing/2014/main" id="{7B5D3D51-FDDD-4730-077A-4FBFC1C61265}"/>
                </a:ext>
              </a:extLst>
            </p:cNvPr>
            <p:cNvSpPr/>
            <p:nvPr/>
          </p:nvSpPr>
          <p:spPr>
            <a:xfrm>
              <a:off x="4311951" y="-1606071"/>
              <a:ext cx="160775" cy="165840"/>
            </a:xfrm>
            <a:custGeom>
              <a:avLst/>
              <a:gdLst>
                <a:gd name="connsiteX0" fmla="*/ 91105 w 160775"/>
                <a:gd name="connsiteY0" fmla="*/ 23522 h 165840"/>
                <a:gd name="connsiteX1" fmla="*/ 33684 w 160775"/>
                <a:gd name="connsiteY1" fmla="*/ 102812 h 165840"/>
                <a:gd name="connsiteX2" fmla="*/ 68025 w 160775"/>
                <a:gd name="connsiteY2" fmla="*/ 142268 h 165840"/>
                <a:gd name="connsiteX3" fmla="*/ 127066 w 160775"/>
                <a:gd name="connsiteY3" fmla="*/ 63003 h 165840"/>
                <a:gd name="connsiteX4" fmla="*/ 91130 w 160775"/>
                <a:gd name="connsiteY4" fmla="*/ 23547 h 165840"/>
                <a:gd name="connsiteX5" fmla="*/ 62584 w 160775"/>
                <a:gd name="connsiteY5" fmla="*/ 165840 h 165840"/>
                <a:gd name="connsiteX6" fmla="*/ 0 w 160775"/>
                <a:gd name="connsiteY6" fmla="*/ 108560 h 165840"/>
                <a:gd name="connsiteX7" fmla="*/ 97887 w 160775"/>
                <a:gd name="connsiteY7" fmla="*/ 0 h 165840"/>
                <a:gd name="connsiteX8" fmla="*/ 160775 w 160775"/>
                <a:gd name="connsiteY8" fmla="*/ 56978 h 165840"/>
                <a:gd name="connsiteX9" fmla="*/ 62584 w 160775"/>
                <a:gd name="connsiteY9" fmla="*/ 165840 h 16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75" h="165840">
                  <a:moveTo>
                    <a:pt x="91105" y="23522"/>
                  </a:moveTo>
                  <a:cubicBezTo>
                    <a:pt x="53879" y="23522"/>
                    <a:pt x="33684" y="70642"/>
                    <a:pt x="33684" y="102812"/>
                  </a:cubicBezTo>
                  <a:cubicBezTo>
                    <a:pt x="33684" y="125704"/>
                    <a:pt x="42971" y="142268"/>
                    <a:pt x="68025" y="142268"/>
                  </a:cubicBezTo>
                  <a:cubicBezTo>
                    <a:pt x="104594" y="142268"/>
                    <a:pt x="127066" y="94517"/>
                    <a:pt x="127066" y="63003"/>
                  </a:cubicBezTo>
                  <a:cubicBezTo>
                    <a:pt x="127066" y="40086"/>
                    <a:pt x="115830" y="23547"/>
                    <a:pt x="91130" y="23547"/>
                  </a:cubicBezTo>
                  <a:moveTo>
                    <a:pt x="62584" y="165840"/>
                  </a:moveTo>
                  <a:cubicBezTo>
                    <a:pt x="28546" y="165840"/>
                    <a:pt x="0" y="144209"/>
                    <a:pt x="0" y="108560"/>
                  </a:cubicBezTo>
                  <a:cubicBezTo>
                    <a:pt x="0" y="50271"/>
                    <a:pt x="35632" y="0"/>
                    <a:pt x="97887" y="0"/>
                  </a:cubicBezTo>
                  <a:cubicBezTo>
                    <a:pt x="131925" y="0"/>
                    <a:pt x="160775" y="21304"/>
                    <a:pt x="160775" y="56978"/>
                  </a:cubicBezTo>
                  <a:cubicBezTo>
                    <a:pt x="160775" y="114283"/>
                    <a:pt x="123878" y="165840"/>
                    <a:pt x="62584" y="165840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9" name="Dowolny kształt 28">
              <a:extLst>
                <a:ext uri="{FF2B5EF4-FFF2-40B4-BE49-F238E27FC236}">
                  <a16:creationId xmlns:a16="http://schemas.microsoft.com/office/drawing/2014/main" id="{ACF76895-61AB-1B58-5C77-83FEFC91760B}"/>
                </a:ext>
              </a:extLst>
            </p:cNvPr>
            <p:cNvSpPr/>
            <p:nvPr/>
          </p:nvSpPr>
          <p:spPr>
            <a:xfrm>
              <a:off x="4481052" y="-1602919"/>
              <a:ext cx="246742" cy="159184"/>
            </a:xfrm>
            <a:custGeom>
              <a:avLst/>
              <a:gdLst>
                <a:gd name="connsiteX0" fmla="*/ 166570 w 246742"/>
                <a:gd name="connsiteY0" fmla="*/ 159184 h 159184"/>
                <a:gd name="connsiteX1" fmla="*/ 127395 w 246742"/>
                <a:gd name="connsiteY1" fmla="*/ 159184 h 159184"/>
                <a:gd name="connsiteX2" fmla="*/ 118082 w 246742"/>
                <a:gd name="connsiteY2" fmla="*/ 26749 h 159184"/>
                <a:gd name="connsiteX3" fmla="*/ 54562 w 246742"/>
                <a:gd name="connsiteY3" fmla="*/ 159184 h 159184"/>
                <a:gd name="connsiteX4" fmla="*/ 15387 w 246742"/>
                <a:gd name="connsiteY4" fmla="*/ 159184 h 159184"/>
                <a:gd name="connsiteX5" fmla="*/ 0 w 246742"/>
                <a:gd name="connsiteY5" fmla="*/ 0 h 159184"/>
                <a:gd name="connsiteX6" fmla="*/ 33051 w 246742"/>
                <a:gd name="connsiteY6" fmla="*/ 0 h 159184"/>
                <a:gd name="connsiteX7" fmla="*/ 42035 w 246742"/>
                <a:gd name="connsiteY7" fmla="*/ 132082 h 159184"/>
                <a:gd name="connsiteX8" fmla="*/ 104923 w 246742"/>
                <a:gd name="connsiteY8" fmla="*/ 0 h 159184"/>
                <a:gd name="connsiteX9" fmla="*/ 142782 w 246742"/>
                <a:gd name="connsiteY9" fmla="*/ 0 h 159184"/>
                <a:gd name="connsiteX10" fmla="*/ 152424 w 246742"/>
                <a:gd name="connsiteY10" fmla="*/ 132082 h 159184"/>
                <a:gd name="connsiteX11" fmla="*/ 215008 w 246742"/>
                <a:gd name="connsiteY11" fmla="*/ 0 h 159184"/>
                <a:gd name="connsiteX12" fmla="*/ 246743 w 246742"/>
                <a:gd name="connsiteY12" fmla="*/ 0 h 159184"/>
                <a:gd name="connsiteX13" fmla="*/ 166570 w 246742"/>
                <a:gd name="connsiteY13" fmla="*/ 159184 h 15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42" h="159184">
                  <a:moveTo>
                    <a:pt x="166570" y="159184"/>
                  </a:moveTo>
                  <a:lnTo>
                    <a:pt x="127395" y="159184"/>
                  </a:lnTo>
                  <a:lnTo>
                    <a:pt x="118082" y="26749"/>
                  </a:lnTo>
                  <a:lnTo>
                    <a:pt x="54562" y="159184"/>
                  </a:lnTo>
                  <a:lnTo>
                    <a:pt x="15387" y="159184"/>
                  </a:lnTo>
                  <a:lnTo>
                    <a:pt x="0" y="0"/>
                  </a:lnTo>
                  <a:lnTo>
                    <a:pt x="33051" y="0"/>
                  </a:lnTo>
                  <a:lnTo>
                    <a:pt x="42035" y="132082"/>
                  </a:lnTo>
                  <a:lnTo>
                    <a:pt x="104923" y="0"/>
                  </a:lnTo>
                  <a:lnTo>
                    <a:pt x="142782" y="0"/>
                  </a:lnTo>
                  <a:lnTo>
                    <a:pt x="152424" y="132082"/>
                  </a:lnTo>
                  <a:lnTo>
                    <a:pt x="215008" y="0"/>
                  </a:lnTo>
                  <a:lnTo>
                    <a:pt x="246743" y="0"/>
                  </a:lnTo>
                  <a:lnTo>
                    <a:pt x="166570" y="15918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30" name="Grafika 9">
              <a:extLst>
                <a:ext uri="{FF2B5EF4-FFF2-40B4-BE49-F238E27FC236}">
                  <a16:creationId xmlns:a16="http://schemas.microsoft.com/office/drawing/2014/main" id="{ACEB5CFF-8C0D-76C6-DB41-282880FC9E32}"/>
                </a:ext>
              </a:extLst>
            </p:cNvPr>
            <p:cNvGrpSpPr/>
            <p:nvPr/>
          </p:nvGrpSpPr>
          <p:grpSpPr>
            <a:xfrm>
              <a:off x="4303322" y="-1606424"/>
              <a:ext cx="566319" cy="386212"/>
              <a:chOff x="4303322" y="-1606424"/>
              <a:chExt cx="566319" cy="386212"/>
            </a:xfrm>
            <a:grpFill/>
          </p:grpSpPr>
          <p:sp>
            <p:nvSpPr>
              <p:cNvPr id="32" name="Dowolny kształt 31">
                <a:extLst>
                  <a:ext uri="{FF2B5EF4-FFF2-40B4-BE49-F238E27FC236}">
                    <a16:creationId xmlns:a16="http://schemas.microsoft.com/office/drawing/2014/main" id="{DD6C9AFE-300B-F9CD-DB30-52B96D422429}"/>
                  </a:ext>
                </a:extLst>
              </p:cNvPr>
              <p:cNvSpPr/>
              <p:nvPr/>
            </p:nvSpPr>
            <p:spPr>
              <a:xfrm>
                <a:off x="4704690" y="-1606424"/>
                <a:ext cx="164950" cy="166168"/>
              </a:xfrm>
              <a:custGeom>
                <a:avLst/>
                <a:gdLst>
                  <a:gd name="connsiteX0" fmla="*/ 112009 w 164950"/>
                  <a:gd name="connsiteY0" fmla="*/ 23573 h 166168"/>
                  <a:gd name="connsiteX1" fmla="*/ 34038 w 164950"/>
                  <a:gd name="connsiteY1" fmla="*/ 112392 h 166168"/>
                  <a:gd name="connsiteX2" fmla="*/ 58737 w 164950"/>
                  <a:gd name="connsiteY2" fmla="*/ 142621 h 166168"/>
                  <a:gd name="connsiteX3" fmla="*/ 118108 w 164950"/>
                  <a:gd name="connsiteY3" fmla="*/ 69709 h 166168"/>
                  <a:gd name="connsiteX4" fmla="*/ 128382 w 164950"/>
                  <a:gd name="connsiteY4" fmla="*/ 25816 h 166168"/>
                  <a:gd name="connsiteX5" fmla="*/ 112009 w 164950"/>
                  <a:gd name="connsiteY5" fmla="*/ 23573 h 166168"/>
                  <a:gd name="connsiteX6" fmla="*/ 144402 w 164950"/>
                  <a:gd name="connsiteY6" fmla="*/ 98375 h 166168"/>
                  <a:gd name="connsiteX7" fmla="*/ 135721 w 164950"/>
                  <a:gd name="connsiteY7" fmla="*/ 162664 h 166168"/>
                  <a:gd name="connsiteX8" fmla="*/ 102999 w 164950"/>
                  <a:gd name="connsiteY8" fmla="*/ 162664 h 166168"/>
                  <a:gd name="connsiteX9" fmla="*/ 108769 w 164950"/>
                  <a:gd name="connsiteY9" fmla="*/ 122527 h 166168"/>
                  <a:gd name="connsiteX10" fmla="*/ 45224 w 164950"/>
                  <a:gd name="connsiteY10" fmla="*/ 166168 h 166168"/>
                  <a:gd name="connsiteX11" fmla="*/ 0 w 164950"/>
                  <a:gd name="connsiteY11" fmla="*/ 115871 h 166168"/>
                  <a:gd name="connsiteX12" fmla="*/ 118740 w 164950"/>
                  <a:gd name="connsiteY12" fmla="*/ 0 h 166168"/>
                  <a:gd name="connsiteX13" fmla="*/ 164951 w 164950"/>
                  <a:gd name="connsiteY13" fmla="*/ 6378 h 166168"/>
                  <a:gd name="connsiteX14" fmla="*/ 144402 w 164950"/>
                  <a:gd name="connsiteY14" fmla="*/ 98375 h 16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950" h="166168">
                    <a:moveTo>
                      <a:pt x="112009" y="23573"/>
                    </a:moveTo>
                    <a:cubicBezTo>
                      <a:pt x="69012" y="23573"/>
                      <a:pt x="34038" y="68751"/>
                      <a:pt x="34038" y="112392"/>
                    </a:cubicBezTo>
                    <a:cubicBezTo>
                      <a:pt x="34038" y="128628"/>
                      <a:pt x="39175" y="142621"/>
                      <a:pt x="58737" y="142621"/>
                    </a:cubicBezTo>
                    <a:cubicBezTo>
                      <a:pt x="83108" y="142621"/>
                      <a:pt x="108795" y="110174"/>
                      <a:pt x="118108" y="69709"/>
                    </a:cubicBezTo>
                    <a:lnTo>
                      <a:pt x="128382" y="25816"/>
                    </a:lnTo>
                    <a:cubicBezTo>
                      <a:pt x="122916" y="23900"/>
                      <a:pt x="117500" y="23573"/>
                      <a:pt x="112009" y="23573"/>
                    </a:cubicBezTo>
                    <a:moveTo>
                      <a:pt x="144402" y="98375"/>
                    </a:moveTo>
                    <a:cubicBezTo>
                      <a:pt x="138328" y="126385"/>
                      <a:pt x="135721" y="148671"/>
                      <a:pt x="135721" y="162664"/>
                    </a:cubicBezTo>
                    <a:lnTo>
                      <a:pt x="102999" y="162664"/>
                    </a:lnTo>
                    <a:cubicBezTo>
                      <a:pt x="103657" y="154722"/>
                      <a:pt x="105910" y="139091"/>
                      <a:pt x="108769" y="122527"/>
                    </a:cubicBezTo>
                    <a:cubicBezTo>
                      <a:pt x="98495" y="142268"/>
                      <a:pt x="78932" y="166168"/>
                      <a:pt x="45224" y="166168"/>
                    </a:cubicBezTo>
                    <a:cubicBezTo>
                      <a:pt x="15387" y="166168"/>
                      <a:pt x="0" y="144839"/>
                      <a:pt x="0" y="115871"/>
                    </a:cubicBezTo>
                    <a:cubicBezTo>
                      <a:pt x="0" y="49969"/>
                      <a:pt x="56814" y="0"/>
                      <a:pt x="118740" y="0"/>
                    </a:cubicBezTo>
                    <a:cubicBezTo>
                      <a:pt x="134785" y="0"/>
                      <a:pt x="154372" y="2874"/>
                      <a:pt x="164951" y="6378"/>
                    </a:cubicBezTo>
                    <a:lnTo>
                      <a:pt x="144402" y="98375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3" name="Dowolny kształt 32">
                <a:extLst>
                  <a:ext uri="{FF2B5EF4-FFF2-40B4-BE49-F238E27FC236}">
                    <a16:creationId xmlns:a16="http://schemas.microsoft.com/office/drawing/2014/main" id="{9F17B2FC-3C86-CFBD-4A72-EF6F6781B06D}"/>
                  </a:ext>
                </a:extLst>
              </p:cNvPr>
              <p:cNvSpPr/>
              <p:nvPr/>
            </p:nvSpPr>
            <p:spPr>
              <a:xfrm>
                <a:off x="4303322" y="-1416255"/>
                <a:ext cx="189650" cy="196018"/>
              </a:xfrm>
              <a:custGeom>
                <a:avLst/>
                <a:gdLst>
                  <a:gd name="connsiteX0" fmla="*/ 119702 w 189650"/>
                  <a:gd name="connsiteY0" fmla="*/ 30380 h 196018"/>
                  <a:gd name="connsiteX1" fmla="*/ 60787 w 189650"/>
                  <a:gd name="connsiteY1" fmla="*/ 84307 h 196018"/>
                  <a:gd name="connsiteX2" fmla="*/ 142402 w 189650"/>
                  <a:gd name="connsiteY2" fmla="*/ 48708 h 196018"/>
                  <a:gd name="connsiteX3" fmla="*/ 119727 w 189650"/>
                  <a:gd name="connsiteY3" fmla="*/ 30380 h 196018"/>
                  <a:gd name="connsiteX4" fmla="*/ 55903 w 189650"/>
                  <a:gd name="connsiteY4" fmla="*/ 112443 h 196018"/>
                  <a:gd name="connsiteX5" fmla="*/ 53271 w 189650"/>
                  <a:gd name="connsiteY5" fmla="*/ 130065 h 196018"/>
                  <a:gd name="connsiteX6" fmla="*/ 95939 w 189650"/>
                  <a:gd name="connsiteY6" fmla="*/ 165286 h 196018"/>
                  <a:gd name="connsiteX7" fmla="*/ 154119 w 189650"/>
                  <a:gd name="connsiteY7" fmla="*/ 148016 h 196018"/>
                  <a:gd name="connsiteX8" fmla="*/ 152247 w 189650"/>
                  <a:gd name="connsiteY8" fmla="*/ 181396 h 196018"/>
                  <a:gd name="connsiteX9" fmla="*/ 80097 w 189650"/>
                  <a:gd name="connsiteY9" fmla="*/ 196018 h 196018"/>
                  <a:gd name="connsiteX10" fmla="*/ 0 w 189650"/>
                  <a:gd name="connsiteY10" fmla="*/ 132309 h 196018"/>
                  <a:gd name="connsiteX11" fmla="*/ 124308 w 189650"/>
                  <a:gd name="connsiteY11" fmla="*/ 0 h 196018"/>
                  <a:gd name="connsiteX12" fmla="*/ 189650 w 189650"/>
                  <a:gd name="connsiteY12" fmla="*/ 45380 h 196018"/>
                  <a:gd name="connsiteX13" fmla="*/ 55928 w 189650"/>
                  <a:gd name="connsiteY13" fmla="*/ 112443 h 19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9650" h="196018">
                    <a:moveTo>
                      <a:pt x="119702" y="30380"/>
                    </a:moveTo>
                    <a:cubicBezTo>
                      <a:pt x="90979" y="30380"/>
                      <a:pt x="70227" y="59978"/>
                      <a:pt x="60787" y="84307"/>
                    </a:cubicBezTo>
                    <a:cubicBezTo>
                      <a:pt x="94775" y="84307"/>
                      <a:pt x="142402" y="78306"/>
                      <a:pt x="142402" y="48708"/>
                    </a:cubicBezTo>
                    <a:cubicBezTo>
                      <a:pt x="142402" y="34842"/>
                      <a:pt x="132204" y="30380"/>
                      <a:pt x="119727" y="30380"/>
                    </a:cubicBezTo>
                    <a:moveTo>
                      <a:pt x="55903" y="112443"/>
                    </a:moveTo>
                    <a:cubicBezTo>
                      <a:pt x="54005" y="117687"/>
                      <a:pt x="53271" y="124443"/>
                      <a:pt x="53271" y="130065"/>
                    </a:cubicBezTo>
                    <a:cubicBezTo>
                      <a:pt x="53271" y="155151"/>
                      <a:pt x="72909" y="165286"/>
                      <a:pt x="95939" y="165286"/>
                    </a:cubicBezTo>
                    <a:cubicBezTo>
                      <a:pt x="115602" y="165286"/>
                      <a:pt x="137898" y="158529"/>
                      <a:pt x="154119" y="148016"/>
                    </a:cubicBezTo>
                    <a:lnTo>
                      <a:pt x="152247" y="181396"/>
                    </a:lnTo>
                    <a:cubicBezTo>
                      <a:pt x="130710" y="191884"/>
                      <a:pt x="106137" y="196018"/>
                      <a:pt x="80097" y="196018"/>
                    </a:cubicBezTo>
                    <a:cubicBezTo>
                      <a:pt x="38897" y="196018"/>
                      <a:pt x="0" y="178396"/>
                      <a:pt x="0" y="132309"/>
                    </a:cubicBezTo>
                    <a:cubicBezTo>
                      <a:pt x="0" y="57709"/>
                      <a:pt x="57017" y="0"/>
                      <a:pt x="124308" y="0"/>
                    </a:cubicBezTo>
                    <a:cubicBezTo>
                      <a:pt x="154904" y="0"/>
                      <a:pt x="189650" y="10891"/>
                      <a:pt x="189650" y="45380"/>
                    </a:cubicBezTo>
                    <a:cubicBezTo>
                      <a:pt x="189650" y="104602"/>
                      <a:pt x="103126" y="112443"/>
                      <a:pt x="55928" y="112443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4" name="Dowolny kształt 33">
                <a:extLst>
                  <a:ext uri="{FF2B5EF4-FFF2-40B4-BE49-F238E27FC236}">
                    <a16:creationId xmlns:a16="http://schemas.microsoft.com/office/drawing/2014/main" id="{EB4D9937-42BE-7350-83CE-CDF6FC398927}"/>
                  </a:ext>
                </a:extLst>
              </p:cNvPr>
              <p:cNvSpPr/>
              <p:nvPr/>
            </p:nvSpPr>
            <p:spPr>
              <a:xfrm>
                <a:off x="4485329" y="-1416608"/>
                <a:ext cx="157915" cy="192261"/>
              </a:xfrm>
              <a:custGeom>
                <a:avLst/>
                <a:gdLst>
                  <a:gd name="connsiteX0" fmla="*/ 145844 w 157915"/>
                  <a:gd name="connsiteY0" fmla="*/ 49087 h 192261"/>
                  <a:gd name="connsiteX1" fmla="*/ 130356 w 157915"/>
                  <a:gd name="connsiteY1" fmla="*/ 46465 h 192261"/>
                  <a:gd name="connsiteX2" fmla="*/ 70277 w 157915"/>
                  <a:gd name="connsiteY2" fmla="*/ 109468 h 192261"/>
                  <a:gd name="connsiteX3" fmla="*/ 52512 w 157915"/>
                  <a:gd name="connsiteY3" fmla="*/ 192262 h 192261"/>
                  <a:gd name="connsiteX4" fmla="*/ 0 w 157915"/>
                  <a:gd name="connsiteY4" fmla="*/ 192262 h 192261"/>
                  <a:gd name="connsiteX5" fmla="*/ 31355 w 157915"/>
                  <a:gd name="connsiteY5" fmla="*/ 46112 h 192261"/>
                  <a:gd name="connsiteX6" fmla="*/ 38897 w 157915"/>
                  <a:gd name="connsiteY6" fmla="*/ 4488 h 192261"/>
                  <a:gd name="connsiteX7" fmla="*/ 87992 w 157915"/>
                  <a:gd name="connsiteY7" fmla="*/ 4488 h 192261"/>
                  <a:gd name="connsiteX8" fmla="*/ 80856 w 157915"/>
                  <a:gd name="connsiteY8" fmla="*/ 43111 h 192261"/>
                  <a:gd name="connsiteX9" fmla="*/ 142807 w 157915"/>
                  <a:gd name="connsiteY9" fmla="*/ 0 h 192261"/>
                  <a:gd name="connsiteX10" fmla="*/ 157915 w 157915"/>
                  <a:gd name="connsiteY10" fmla="*/ 1866 h 192261"/>
                  <a:gd name="connsiteX11" fmla="*/ 145793 w 157915"/>
                  <a:gd name="connsiteY11" fmla="*/ 49087 h 19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915" h="192261">
                    <a:moveTo>
                      <a:pt x="145844" y="49087"/>
                    </a:moveTo>
                    <a:cubicBezTo>
                      <a:pt x="140934" y="47221"/>
                      <a:pt x="135620" y="46465"/>
                      <a:pt x="130356" y="46465"/>
                    </a:cubicBezTo>
                    <a:cubicBezTo>
                      <a:pt x="95964" y="46465"/>
                      <a:pt x="76705" y="79466"/>
                      <a:pt x="70277" y="109468"/>
                    </a:cubicBezTo>
                    <a:lnTo>
                      <a:pt x="52512" y="192262"/>
                    </a:lnTo>
                    <a:lnTo>
                      <a:pt x="0" y="192262"/>
                    </a:lnTo>
                    <a:lnTo>
                      <a:pt x="31355" y="46112"/>
                    </a:lnTo>
                    <a:cubicBezTo>
                      <a:pt x="34367" y="32271"/>
                      <a:pt x="37404" y="18379"/>
                      <a:pt x="38897" y="4488"/>
                    </a:cubicBezTo>
                    <a:lnTo>
                      <a:pt x="87992" y="4488"/>
                    </a:lnTo>
                    <a:lnTo>
                      <a:pt x="80856" y="43111"/>
                    </a:lnTo>
                    <a:cubicBezTo>
                      <a:pt x="92548" y="19867"/>
                      <a:pt x="115602" y="0"/>
                      <a:pt x="142807" y="0"/>
                    </a:cubicBezTo>
                    <a:cubicBezTo>
                      <a:pt x="148071" y="0"/>
                      <a:pt x="153006" y="353"/>
                      <a:pt x="157915" y="1866"/>
                    </a:cubicBezTo>
                    <a:lnTo>
                      <a:pt x="145793" y="4908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5" name="Dowolny kształt 34">
                <a:extLst>
                  <a:ext uri="{FF2B5EF4-FFF2-40B4-BE49-F238E27FC236}">
                    <a16:creationId xmlns:a16="http://schemas.microsoft.com/office/drawing/2014/main" id="{B79F3134-D70B-F545-77F2-3BC439690CC7}"/>
                  </a:ext>
                </a:extLst>
              </p:cNvPr>
              <p:cNvSpPr/>
              <p:nvPr/>
            </p:nvSpPr>
            <p:spPr>
              <a:xfrm>
                <a:off x="4616470" y="-1416582"/>
                <a:ext cx="211515" cy="196371"/>
              </a:xfrm>
              <a:custGeom>
                <a:avLst/>
                <a:gdLst>
                  <a:gd name="connsiteX0" fmla="*/ 138227 w 211515"/>
                  <a:gd name="connsiteY0" fmla="*/ 34842 h 196371"/>
                  <a:gd name="connsiteX1" fmla="*/ 55144 w 211515"/>
                  <a:gd name="connsiteY1" fmla="*/ 130771 h 196371"/>
                  <a:gd name="connsiteX2" fmla="*/ 80780 w 211515"/>
                  <a:gd name="connsiteY2" fmla="*/ 161479 h 196371"/>
                  <a:gd name="connsiteX3" fmla="*/ 143136 w 211515"/>
                  <a:gd name="connsiteY3" fmla="*/ 80550 h 196371"/>
                  <a:gd name="connsiteX4" fmla="*/ 153360 w 211515"/>
                  <a:gd name="connsiteY4" fmla="*/ 37086 h 196371"/>
                  <a:gd name="connsiteX5" fmla="*/ 138227 w 211515"/>
                  <a:gd name="connsiteY5" fmla="*/ 34842 h 196371"/>
                  <a:gd name="connsiteX6" fmla="*/ 185449 w 211515"/>
                  <a:gd name="connsiteY6" fmla="*/ 125527 h 196371"/>
                  <a:gd name="connsiteX7" fmla="*/ 176415 w 211515"/>
                  <a:gd name="connsiteY7" fmla="*/ 192237 h 196371"/>
                  <a:gd name="connsiteX8" fmla="*/ 123118 w 211515"/>
                  <a:gd name="connsiteY8" fmla="*/ 192237 h 196371"/>
                  <a:gd name="connsiteX9" fmla="*/ 130306 w 211515"/>
                  <a:gd name="connsiteY9" fmla="*/ 148016 h 196371"/>
                  <a:gd name="connsiteX10" fmla="*/ 57396 w 211515"/>
                  <a:gd name="connsiteY10" fmla="*/ 196371 h 196371"/>
                  <a:gd name="connsiteX11" fmla="*/ 0 w 211515"/>
                  <a:gd name="connsiteY11" fmla="*/ 136393 h 196371"/>
                  <a:gd name="connsiteX12" fmla="*/ 148071 w 211515"/>
                  <a:gd name="connsiteY12" fmla="*/ 0 h 196371"/>
                  <a:gd name="connsiteX13" fmla="*/ 211516 w 211515"/>
                  <a:gd name="connsiteY13" fmla="*/ 8622 h 196371"/>
                  <a:gd name="connsiteX14" fmla="*/ 185449 w 211515"/>
                  <a:gd name="connsiteY14" fmla="*/ 125527 h 19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515" h="196371">
                    <a:moveTo>
                      <a:pt x="138227" y="34842"/>
                    </a:moveTo>
                    <a:cubicBezTo>
                      <a:pt x="94775" y="34842"/>
                      <a:pt x="55144" y="80550"/>
                      <a:pt x="55144" y="130771"/>
                    </a:cubicBezTo>
                    <a:cubicBezTo>
                      <a:pt x="55144" y="147612"/>
                      <a:pt x="61142" y="161479"/>
                      <a:pt x="80780" y="161479"/>
                    </a:cubicBezTo>
                    <a:cubicBezTo>
                      <a:pt x="107251" y="161479"/>
                      <a:pt x="132583" y="125502"/>
                      <a:pt x="143136" y="80550"/>
                    </a:cubicBezTo>
                    <a:lnTo>
                      <a:pt x="153360" y="37086"/>
                    </a:lnTo>
                    <a:cubicBezTo>
                      <a:pt x="148425" y="35170"/>
                      <a:pt x="143136" y="34842"/>
                      <a:pt x="138227" y="34842"/>
                    </a:cubicBezTo>
                    <a:moveTo>
                      <a:pt x="185449" y="125527"/>
                    </a:moveTo>
                    <a:cubicBezTo>
                      <a:pt x="178667" y="155882"/>
                      <a:pt x="176769" y="177992"/>
                      <a:pt x="176415" y="192237"/>
                    </a:cubicBezTo>
                    <a:lnTo>
                      <a:pt x="123118" y="192237"/>
                    </a:lnTo>
                    <a:cubicBezTo>
                      <a:pt x="123903" y="182858"/>
                      <a:pt x="127294" y="165260"/>
                      <a:pt x="130306" y="148016"/>
                    </a:cubicBezTo>
                    <a:cubicBezTo>
                      <a:pt x="116716" y="172370"/>
                      <a:pt x="94420" y="196371"/>
                      <a:pt x="57396" y="196371"/>
                    </a:cubicBezTo>
                    <a:cubicBezTo>
                      <a:pt x="20372" y="196371"/>
                      <a:pt x="0" y="171261"/>
                      <a:pt x="0" y="136393"/>
                    </a:cubicBezTo>
                    <a:cubicBezTo>
                      <a:pt x="0" y="52087"/>
                      <a:pt x="75921" y="0"/>
                      <a:pt x="148071" y="0"/>
                    </a:cubicBezTo>
                    <a:cubicBezTo>
                      <a:pt x="169987" y="0"/>
                      <a:pt x="198305" y="3731"/>
                      <a:pt x="211516" y="8622"/>
                    </a:cubicBezTo>
                    <a:lnTo>
                      <a:pt x="185449" y="12552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31" name="Dowolny kształt 30">
              <a:extLst>
                <a:ext uri="{FF2B5EF4-FFF2-40B4-BE49-F238E27FC236}">
                  <a16:creationId xmlns:a16="http://schemas.microsoft.com/office/drawing/2014/main" id="{05C67538-0346-EE0B-33BE-8F5B19B48B20}"/>
                </a:ext>
              </a:extLst>
            </p:cNvPr>
            <p:cNvSpPr/>
            <p:nvPr/>
          </p:nvSpPr>
          <p:spPr>
            <a:xfrm>
              <a:off x="5162367" y="-1630148"/>
              <a:ext cx="2530" cy="544136"/>
            </a:xfrm>
            <a:custGeom>
              <a:avLst/>
              <a:gdLst>
                <a:gd name="connsiteX0" fmla="*/ 0 w 2530"/>
                <a:gd name="connsiteY0" fmla="*/ 0 h 544136"/>
                <a:gd name="connsiteX1" fmla="*/ 0 w 2530"/>
                <a:gd name="connsiteY1" fmla="*/ 544137 h 54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0" h="544136">
                  <a:moveTo>
                    <a:pt x="0" y="0"/>
                  </a:moveTo>
                  <a:lnTo>
                    <a:pt x="0" y="544137"/>
                  </a:lnTo>
                </a:path>
              </a:pathLst>
            </a:custGeom>
            <a:grpFill/>
            <a:ln w="14316" cap="rnd">
              <a:solidFill>
                <a:srgbClr val="E6E6E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E3ED04CA-CD8E-5C20-5D89-2D27DA177FEC}"/>
              </a:ext>
            </a:extLst>
          </p:cNvPr>
          <p:cNvGrpSpPr/>
          <p:nvPr/>
        </p:nvGrpSpPr>
        <p:grpSpPr>
          <a:xfrm>
            <a:off x="588208" y="575570"/>
            <a:ext cx="11029381" cy="72297"/>
            <a:chOff x="-908272" y="574826"/>
            <a:chExt cx="11032253" cy="72316"/>
          </a:xfrm>
        </p:grpSpPr>
        <p:grpSp>
          <p:nvGrpSpPr>
            <p:cNvPr id="50" name="Grupa 49">
              <a:extLst>
                <a:ext uri="{FF2B5EF4-FFF2-40B4-BE49-F238E27FC236}">
                  <a16:creationId xmlns:a16="http://schemas.microsoft.com/office/drawing/2014/main" id="{AC66175E-4932-98EA-A587-B93D3C761786}"/>
                </a:ext>
              </a:extLst>
            </p:cNvPr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52" name="Łącznik prosty 17">
                <a:extLst>
                  <a:ext uri="{FF2B5EF4-FFF2-40B4-BE49-F238E27FC236}">
                    <a16:creationId xmlns:a16="http://schemas.microsoft.com/office/drawing/2014/main" id="{5127610B-B078-79F2-6446-62A98A4FFF35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53" name="Obraz 52">
                <a:extLst>
                  <a:ext uri="{FF2B5EF4-FFF2-40B4-BE49-F238E27FC236}">
                    <a16:creationId xmlns:a16="http://schemas.microsoft.com/office/drawing/2014/main" id="{79F8C57C-AD1B-DF45-EA26-FDDE8BBAA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51" name="Łącznik prosty 16">
              <a:extLst>
                <a:ext uri="{FF2B5EF4-FFF2-40B4-BE49-F238E27FC236}">
                  <a16:creationId xmlns:a16="http://schemas.microsoft.com/office/drawing/2014/main" id="{40D392AB-B166-44D5-1BC3-C5AB8F5A9B83}"/>
                </a:ext>
              </a:extLst>
            </p:cNvPr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3F7CB1E1-B016-5DC8-0FE0-DCEFD008AEBD}"/>
              </a:ext>
            </a:extLst>
          </p:cNvPr>
          <p:cNvSpPr txBox="1"/>
          <p:nvPr/>
        </p:nvSpPr>
        <p:spPr>
          <a:xfrm>
            <a:off x="10623" y="2909673"/>
            <a:ext cx="121845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</a:rPr>
              <a:t>Wskazówki</a:t>
            </a:r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779913CB-68F6-8144-E1E5-BF329C6F0FCD}"/>
              </a:ext>
            </a:extLst>
          </p:cNvPr>
          <p:cNvGrpSpPr/>
          <p:nvPr/>
        </p:nvGrpSpPr>
        <p:grpSpPr>
          <a:xfrm flipH="1" flipV="1">
            <a:off x="-11795" y="-4538"/>
            <a:ext cx="3255391" cy="2595608"/>
            <a:chOff x="5777025" y="2071753"/>
            <a:chExt cx="6410242" cy="4793388"/>
          </a:xfrm>
          <a:solidFill>
            <a:schemeClr val="bg1"/>
          </a:solidFill>
        </p:grpSpPr>
        <p:pic>
          <p:nvPicPr>
            <p:cNvPr id="56" name="Grafika 55">
              <a:extLst>
                <a:ext uri="{FF2B5EF4-FFF2-40B4-BE49-F238E27FC236}">
                  <a16:creationId xmlns:a16="http://schemas.microsoft.com/office/drawing/2014/main" id="{25710C4A-F329-27C6-5673-2E6F992E3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4229" b="7063"/>
            <a:stretch/>
          </p:blipFill>
          <p:spPr>
            <a:xfrm rot="16200000">
              <a:off x="6585452" y="1263326"/>
              <a:ext cx="4793388" cy="6410242"/>
            </a:xfrm>
            <a:prstGeom prst="rect">
              <a:avLst/>
            </a:prstGeom>
          </p:spPr>
        </p:pic>
        <p:pic>
          <p:nvPicPr>
            <p:cNvPr id="57" name="Grafika 56">
              <a:extLst>
                <a:ext uri="{FF2B5EF4-FFF2-40B4-BE49-F238E27FC236}">
                  <a16:creationId xmlns:a16="http://schemas.microsoft.com/office/drawing/2014/main" id="{C50EF85C-3B6D-1E1E-D098-4D50B0FB1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54092"/>
            <a:stretch/>
          </p:blipFill>
          <p:spPr>
            <a:xfrm rot="321107">
              <a:off x="6133162" y="2569780"/>
              <a:ext cx="2798575" cy="2260600"/>
            </a:xfrm>
            <a:prstGeom prst="rect">
              <a:avLst/>
            </a:prstGeom>
          </p:spPr>
        </p:pic>
      </p:grp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C54658C3-2F8F-DD1F-973B-91C3C0306F86}"/>
              </a:ext>
            </a:extLst>
          </p:cNvPr>
          <p:cNvSpPr txBox="1"/>
          <p:nvPr/>
        </p:nvSpPr>
        <p:spPr>
          <a:xfrm>
            <a:off x="457390" y="177173"/>
            <a:ext cx="20730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500" b="1" dirty="0">
                <a:solidFill>
                  <a:srgbClr val="1F51AA"/>
                </a:solidFill>
              </a:rPr>
              <a:t>04</a:t>
            </a:r>
            <a:r>
              <a:rPr lang="pl-PL" sz="115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59" name="Owal 58">
            <a:extLst>
              <a:ext uri="{FF2B5EF4-FFF2-40B4-BE49-F238E27FC236}">
                <a16:creationId xmlns:a16="http://schemas.microsoft.com/office/drawing/2014/main" id="{94400EBB-C762-922B-9B3C-D507CC492C5F}"/>
              </a:ext>
            </a:extLst>
          </p:cNvPr>
          <p:cNvSpPr/>
          <p:nvPr/>
        </p:nvSpPr>
        <p:spPr>
          <a:xfrm>
            <a:off x="7771400" y="2715893"/>
            <a:ext cx="278907" cy="278907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D53388F0-555E-4270-15C0-71414A641A11}"/>
              </a:ext>
            </a:extLst>
          </p:cNvPr>
          <p:cNvSpPr/>
          <p:nvPr/>
        </p:nvSpPr>
        <p:spPr>
          <a:xfrm>
            <a:off x="3723835" y="4671262"/>
            <a:ext cx="462513" cy="462513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6750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Obraz 84" descr="Obraz zawierający niebo, osoba, zewnętrzne, stojące&#10;&#10;Opis wygenerowany automatycznie">
            <a:extLst>
              <a:ext uri="{FF2B5EF4-FFF2-40B4-BE49-F238E27FC236}">
                <a16:creationId xmlns:a16="http://schemas.microsoft.com/office/drawing/2014/main" id="{DECB6451-3142-B04E-3C10-14CC90ECBE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87267" cy="6858001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3E55AF20-2E0D-1952-CD91-6516DA8A9B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4229" b="7063"/>
          <a:stretch/>
        </p:blipFill>
        <p:spPr>
          <a:xfrm rot="16200000">
            <a:off x="6585452" y="1263326"/>
            <a:ext cx="4793388" cy="6410242"/>
          </a:xfrm>
          <a:prstGeom prst="rect">
            <a:avLst/>
          </a:prstGeom>
        </p:spPr>
      </p:pic>
      <p:grpSp>
        <p:nvGrpSpPr>
          <p:cNvPr id="32" name="Grupa 31">
            <a:extLst>
              <a:ext uri="{FF2B5EF4-FFF2-40B4-BE49-F238E27FC236}">
                <a16:creationId xmlns:a16="http://schemas.microsoft.com/office/drawing/2014/main" id="{07DE6A0C-B50B-0DEE-8263-9F2CC846FC70}"/>
              </a:ext>
            </a:extLst>
          </p:cNvPr>
          <p:cNvGrpSpPr/>
          <p:nvPr/>
        </p:nvGrpSpPr>
        <p:grpSpPr>
          <a:xfrm>
            <a:off x="3796495" y="575570"/>
            <a:ext cx="7821093" cy="72297"/>
            <a:chOff x="2300851" y="574826"/>
            <a:chExt cx="7823130" cy="72316"/>
          </a:xfrm>
        </p:grpSpPr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DC558DD1-3AFF-B60D-83F4-7C9CFC032F37}"/>
                </a:ext>
              </a:extLst>
            </p:cNvPr>
            <p:cNvGrpSpPr/>
            <p:nvPr/>
          </p:nvGrpSpPr>
          <p:grpSpPr>
            <a:xfrm>
              <a:off x="2300851" y="574826"/>
              <a:ext cx="2404500" cy="72316"/>
              <a:chOff x="2300851" y="778026"/>
              <a:chExt cx="2404500" cy="72316"/>
            </a:xfrm>
          </p:grpSpPr>
          <p:cxnSp>
            <p:nvCxnSpPr>
              <p:cNvPr id="35" name="Łącznik prosty 17">
                <a:extLst>
                  <a:ext uri="{FF2B5EF4-FFF2-40B4-BE49-F238E27FC236}">
                    <a16:creationId xmlns:a16="http://schemas.microsoft.com/office/drawing/2014/main" id="{CC066C67-0852-8B9C-B535-5E85227F9B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0851" y="811351"/>
                <a:ext cx="2052513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6" name="Obraz 35">
                <a:extLst>
                  <a:ext uri="{FF2B5EF4-FFF2-40B4-BE49-F238E27FC236}">
                    <a16:creationId xmlns:a16="http://schemas.microsoft.com/office/drawing/2014/main" id="{F2681674-81E6-60E4-594F-09E23AA0F5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34" name="Łącznik prosty 16">
              <a:extLst>
                <a:ext uri="{FF2B5EF4-FFF2-40B4-BE49-F238E27FC236}">
                  <a16:creationId xmlns:a16="http://schemas.microsoft.com/office/drawing/2014/main" id="{76E6DE7E-91CE-E42E-C138-ECCDF849A6BD}"/>
                </a:ext>
              </a:extLst>
            </p:cNvPr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7" name="Grafika 36">
            <a:extLst>
              <a:ext uri="{FF2B5EF4-FFF2-40B4-BE49-F238E27FC236}">
                <a16:creationId xmlns:a16="http://schemas.microsoft.com/office/drawing/2014/main" id="{6FA34F5B-AE4A-78D8-2DE1-A8F41824FB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321107">
            <a:off x="6133162" y="2569780"/>
            <a:ext cx="2798575" cy="2260600"/>
          </a:xfrm>
          <a:prstGeom prst="rect">
            <a:avLst/>
          </a:prstGeom>
        </p:spPr>
      </p:pic>
      <p:sp>
        <p:nvSpPr>
          <p:cNvPr id="38" name="Tytuł 1">
            <a:extLst>
              <a:ext uri="{FF2B5EF4-FFF2-40B4-BE49-F238E27FC236}">
                <a16:creationId xmlns:a16="http://schemas.microsoft.com/office/drawing/2014/main" id="{79C1FE78-F6ED-57CD-4B4E-3A07BDB5622D}"/>
              </a:ext>
            </a:extLst>
          </p:cNvPr>
          <p:cNvSpPr txBox="1">
            <a:spLocks/>
          </p:cNvSpPr>
          <p:nvPr/>
        </p:nvSpPr>
        <p:spPr>
          <a:xfrm>
            <a:off x="6386809" y="2504488"/>
            <a:ext cx="5909999" cy="2699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8800" dirty="0">
                <a:solidFill>
                  <a:srgbClr val="1F51AA"/>
                </a:solidFill>
              </a:rPr>
              <a:t>MATURA </a:t>
            </a:r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A7BEED09-8895-4576-EEE9-00795667272B}"/>
              </a:ext>
            </a:extLst>
          </p:cNvPr>
          <p:cNvSpPr/>
          <p:nvPr/>
        </p:nvSpPr>
        <p:spPr>
          <a:xfrm>
            <a:off x="10528047" y="2051215"/>
            <a:ext cx="869622" cy="869622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549A27F9-A74D-9961-FAA6-DD8B8CAA3610}"/>
              </a:ext>
            </a:extLst>
          </p:cNvPr>
          <p:cNvSpPr/>
          <p:nvPr/>
        </p:nvSpPr>
        <p:spPr>
          <a:xfrm>
            <a:off x="1088498" y="4107880"/>
            <a:ext cx="307564" cy="307564"/>
          </a:xfrm>
          <a:prstGeom prst="ellipse">
            <a:avLst/>
          </a:prstGeom>
          <a:solidFill>
            <a:srgbClr val="0B2B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943673" y="5866529"/>
            <a:ext cx="2893457" cy="394807"/>
          </a:xfrm>
        </p:spPr>
        <p:txBody>
          <a:bodyPr/>
          <a:lstStyle/>
          <a:p>
            <a:r>
              <a:rPr lang="pl-PL" dirty="0">
                <a:solidFill>
                  <a:srgbClr val="96C800"/>
                </a:solidFill>
              </a:rPr>
              <a:t>Magdalena Ślawska</a:t>
            </a:r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id="{6B21482A-EF70-0595-B921-F4E407D68994}"/>
              </a:ext>
            </a:extLst>
          </p:cNvPr>
          <p:cNvGrpSpPr/>
          <p:nvPr/>
        </p:nvGrpSpPr>
        <p:grpSpPr>
          <a:xfrm>
            <a:off x="5187398" y="1232162"/>
            <a:ext cx="1870817" cy="374396"/>
            <a:chOff x="4117974" y="-1630148"/>
            <a:chExt cx="2848753" cy="570104"/>
          </a:xfrm>
          <a:solidFill>
            <a:schemeClr val="bg1"/>
          </a:solidFill>
        </p:grpSpPr>
        <p:sp>
          <p:nvSpPr>
            <p:cNvPr id="42" name="Dowolny kształt 41">
              <a:extLst>
                <a:ext uri="{FF2B5EF4-FFF2-40B4-BE49-F238E27FC236}">
                  <a16:creationId xmlns:a16="http://schemas.microsoft.com/office/drawing/2014/main" id="{410C39DC-4F29-D1E4-BD09-47630D2A7375}"/>
                </a:ext>
              </a:extLst>
            </p:cNvPr>
            <p:cNvSpPr/>
            <p:nvPr/>
          </p:nvSpPr>
          <p:spPr>
            <a:xfrm>
              <a:off x="5470960" y="-1630148"/>
              <a:ext cx="306593" cy="437618"/>
            </a:xfrm>
            <a:custGeom>
              <a:avLst/>
              <a:gdLst>
                <a:gd name="connsiteX0" fmla="*/ 44186 w 306593"/>
                <a:gd name="connsiteY0" fmla="*/ 393549 h 437618"/>
                <a:gd name="connsiteX1" fmla="*/ 262231 w 306593"/>
                <a:gd name="connsiteY1" fmla="*/ 393549 h 437618"/>
                <a:gd name="connsiteX2" fmla="*/ 262231 w 306593"/>
                <a:gd name="connsiteY2" fmla="*/ 44069 h 437618"/>
                <a:gd name="connsiteX3" fmla="*/ 44186 w 306593"/>
                <a:gd name="connsiteY3" fmla="*/ 44069 h 437618"/>
                <a:gd name="connsiteX4" fmla="*/ 44186 w 306593"/>
                <a:gd name="connsiteY4" fmla="*/ 393549 h 437618"/>
                <a:gd name="connsiteX5" fmla="*/ 0 w 306593"/>
                <a:gd name="connsiteY5" fmla="*/ 0 h 437618"/>
                <a:gd name="connsiteX6" fmla="*/ 306594 w 306593"/>
                <a:gd name="connsiteY6" fmla="*/ 0 h 437618"/>
                <a:gd name="connsiteX7" fmla="*/ 306594 w 306593"/>
                <a:gd name="connsiteY7" fmla="*/ 437619 h 437618"/>
                <a:gd name="connsiteX8" fmla="*/ 0 w 306593"/>
                <a:gd name="connsiteY8" fmla="*/ 437619 h 437618"/>
                <a:gd name="connsiteX9" fmla="*/ 0 w 306593"/>
                <a:gd name="connsiteY9" fmla="*/ 0 h 4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593" h="437618">
                  <a:moveTo>
                    <a:pt x="44186" y="393549"/>
                  </a:moveTo>
                  <a:lnTo>
                    <a:pt x="262231" y="393549"/>
                  </a:lnTo>
                  <a:lnTo>
                    <a:pt x="262231" y="44069"/>
                  </a:lnTo>
                  <a:lnTo>
                    <a:pt x="44186" y="44069"/>
                  </a:lnTo>
                  <a:lnTo>
                    <a:pt x="44186" y="393549"/>
                  </a:lnTo>
                  <a:close/>
                  <a:moveTo>
                    <a:pt x="0" y="0"/>
                  </a:moveTo>
                  <a:lnTo>
                    <a:pt x="306594" y="0"/>
                  </a:lnTo>
                  <a:lnTo>
                    <a:pt x="306594" y="437619"/>
                  </a:lnTo>
                  <a:lnTo>
                    <a:pt x="0" y="4376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43" name="Grafika 9">
              <a:extLst>
                <a:ext uri="{FF2B5EF4-FFF2-40B4-BE49-F238E27FC236}">
                  <a16:creationId xmlns:a16="http://schemas.microsoft.com/office/drawing/2014/main" id="{BBBBE238-3CAB-E214-88FD-721452FA38AC}"/>
                </a:ext>
              </a:extLst>
            </p:cNvPr>
            <p:cNvGrpSpPr/>
            <p:nvPr/>
          </p:nvGrpSpPr>
          <p:grpSpPr>
            <a:xfrm>
              <a:off x="5865090" y="-1586381"/>
              <a:ext cx="245325" cy="152654"/>
              <a:chOff x="5865090" y="-1586381"/>
              <a:chExt cx="245325" cy="152654"/>
            </a:xfrm>
            <a:grpFill/>
          </p:grpSpPr>
          <p:sp>
            <p:nvSpPr>
              <p:cNvPr id="81" name="Dowolny kształt 80">
                <a:extLst>
                  <a:ext uri="{FF2B5EF4-FFF2-40B4-BE49-F238E27FC236}">
                    <a16:creationId xmlns:a16="http://schemas.microsoft.com/office/drawing/2014/main" id="{5E70B8C7-712C-CB2F-9A2B-534325804287}"/>
                  </a:ext>
                </a:extLst>
              </p:cNvPr>
              <p:cNvSpPr/>
              <p:nvPr/>
            </p:nvSpPr>
            <p:spPr>
              <a:xfrm>
                <a:off x="5865090" y="-1586356"/>
                <a:ext cx="114691" cy="152629"/>
              </a:xfrm>
              <a:custGeom>
                <a:avLst/>
                <a:gdLst>
                  <a:gd name="connsiteX0" fmla="*/ 114691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56 w 114691"/>
                  <a:gd name="connsiteY7" fmla="*/ 0 h 152629"/>
                  <a:gd name="connsiteX8" fmla="*/ 93256 w 114691"/>
                  <a:gd name="connsiteY8" fmla="*/ 108787 h 152629"/>
                  <a:gd name="connsiteX9" fmla="*/ 93686 w 114691"/>
                  <a:gd name="connsiteY9" fmla="*/ 108787 h 152629"/>
                  <a:gd name="connsiteX10" fmla="*/ 93686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91" y="152604"/>
                    </a:moveTo>
                    <a:lnTo>
                      <a:pt x="95635" y="152604"/>
                    </a:lnTo>
                    <a:cubicBezTo>
                      <a:pt x="70682" y="117510"/>
                      <a:pt x="45958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56" y="0"/>
                    </a:lnTo>
                    <a:cubicBezTo>
                      <a:pt x="44009" y="34867"/>
                      <a:pt x="68734" y="69558"/>
                      <a:pt x="93256" y="108787"/>
                    </a:cubicBezTo>
                    <a:lnTo>
                      <a:pt x="93686" y="108787"/>
                    </a:lnTo>
                    <a:lnTo>
                      <a:pt x="93686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Dowolny kształt 81">
                <a:extLst>
                  <a:ext uri="{FF2B5EF4-FFF2-40B4-BE49-F238E27FC236}">
                    <a16:creationId xmlns:a16="http://schemas.microsoft.com/office/drawing/2014/main" id="{F1316DF5-BBFF-2745-AD07-6070B1280D71}"/>
                  </a:ext>
                </a:extLst>
              </p:cNvPr>
              <p:cNvSpPr/>
              <p:nvPr/>
            </p:nvSpPr>
            <p:spPr>
              <a:xfrm>
                <a:off x="5986766" y="-1586381"/>
                <a:ext cx="123649" cy="152629"/>
              </a:xfrm>
              <a:custGeom>
                <a:avLst/>
                <a:gdLst>
                  <a:gd name="connsiteX0" fmla="*/ 42895 w 123649"/>
                  <a:gd name="connsiteY0" fmla="*/ 92248 h 152629"/>
                  <a:gd name="connsiteX1" fmla="*/ 60635 w 123649"/>
                  <a:gd name="connsiteY1" fmla="*/ 30077 h 152629"/>
                  <a:gd name="connsiteX2" fmla="*/ 61091 w 123649"/>
                  <a:gd name="connsiteY2" fmla="*/ 30077 h 152629"/>
                  <a:gd name="connsiteX3" fmla="*/ 78376 w 123649"/>
                  <a:gd name="connsiteY3" fmla="*/ 92248 h 152629"/>
                  <a:gd name="connsiteX4" fmla="*/ 42921 w 123649"/>
                  <a:gd name="connsiteY4" fmla="*/ 92248 h 152629"/>
                  <a:gd name="connsiteX5" fmla="*/ 52967 w 123649"/>
                  <a:gd name="connsiteY5" fmla="*/ 0 h 152629"/>
                  <a:gd name="connsiteX6" fmla="*/ 0 w 123649"/>
                  <a:gd name="connsiteY6" fmla="*/ 152630 h 152629"/>
                  <a:gd name="connsiteX7" fmla="*/ 22776 w 123649"/>
                  <a:gd name="connsiteY7" fmla="*/ 152630 h 152629"/>
                  <a:gd name="connsiteX8" fmla="*/ 36113 w 123649"/>
                  <a:gd name="connsiteY8" fmla="*/ 110980 h 152629"/>
                  <a:gd name="connsiteX9" fmla="*/ 82323 w 123649"/>
                  <a:gd name="connsiteY9" fmla="*/ 110980 h 152629"/>
                  <a:gd name="connsiteX10" fmla="*/ 94344 w 123649"/>
                  <a:gd name="connsiteY10" fmla="*/ 152630 h 152629"/>
                  <a:gd name="connsiteX11" fmla="*/ 123650 w 123649"/>
                  <a:gd name="connsiteY11" fmla="*/ 152630 h 152629"/>
                  <a:gd name="connsiteX12" fmla="*/ 74858 w 123649"/>
                  <a:gd name="connsiteY12" fmla="*/ 0 h 152629"/>
                  <a:gd name="connsiteX13" fmla="*/ 52967 w 123649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49" h="152629">
                    <a:moveTo>
                      <a:pt x="42895" y="92248"/>
                    </a:moveTo>
                    <a:cubicBezTo>
                      <a:pt x="49020" y="72180"/>
                      <a:pt x="55144" y="53650"/>
                      <a:pt x="60635" y="30077"/>
                    </a:cubicBezTo>
                    <a:lnTo>
                      <a:pt x="61091" y="30077"/>
                    </a:lnTo>
                    <a:cubicBezTo>
                      <a:pt x="67215" y="53650"/>
                      <a:pt x="72707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67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13" y="110980"/>
                    </a:lnTo>
                    <a:lnTo>
                      <a:pt x="82323" y="110980"/>
                    </a:lnTo>
                    <a:lnTo>
                      <a:pt x="94344" y="152630"/>
                    </a:lnTo>
                    <a:lnTo>
                      <a:pt x="123650" y="152630"/>
                    </a:lnTo>
                    <a:lnTo>
                      <a:pt x="74858" y="0"/>
                    </a:lnTo>
                    <a:lnTo>
                      <a:pt x="52967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Dowolny kształt 43">
              <a:extLst>
                <a:ext uri="{FF2B5EF4-FFF2-40B4-BE49-F238E27FC236}">
                  <a16:creationId xmlns:a16="http://schemas.microsoft.com/office/drawing/2014/main" id="{8BC889AE-E607-038D-DEA1-6C41A3A416BA}"/>
                </a:ext>
              </a:extLst>
            </p:cNvPr>
            <p:cNvSpPr/>
            <p:nvPr/>
          </p:nvSpPr>
          <p:spPr>
            <a:xfrm>
              <a:off x="6094928" y="-1586381"/>
              <a:ext cx="106795" cy="152629"/>
            </a:xfrm>
            <a:custGeom>
              <a:avLst/>
              <a:gdLst>
                <a:gd name="connsiteX0" fmla="*/ 40263 w 106795"/>
                <a:gd name="connsiteY0" fmla="*/ 152630 h 152629"/>
                <a:gd name="connsiteX1" fmla="*/ 40263 w 106795"/>
                <a:gd name="connsiteY1" fmla="*/ 20497 h 152629"/>
                <a:gd name="connsiteX2" fmla="*/ 0 w 106795"/>
                <a:gd name="connsiteY2" fmla="*/ 20497 h 152629"/>
                <a:gd name="connsiteX3" fmla="*/ 0 w 106795"/>
                <a:gd name="connsiteY3" fmla="*/ 0 h 152629"/>
                <a:gd name="connsiteX4" fmla="*/ 106795 w 106795"/>
                <a:gd name="connsiteY4" fmla="*/ 0 h 152629"/>
                <a:gd name="connsiteX5" fmla="*/ 106795 w 106795"/>
                <a:gd name="connsiteY5" fmla="*/ 20497 h 152629"/>
                <a:gd name="connsiteX6" fmla="*/ 66507 w 106795"/>
                <a:gd name="connsiteY6" fmla="*/ 20497 h 152629"/>
                <a:gd name="connsiteX7" fmla="*/ 66507 w 106795"/>
                <a:gd name="connsiteY7" fmla="*/ 152630 h 152629"/>
                <a:gd name="connsiteX8" fmla="*/ 40263 w 106795"/>
                <a:gd name="connsiteY8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95" h="152629">
                  <a:moveTo>
                    <a:pt x="40263" y="152630"/>
                  </a:moveTo>
                  <a:lnTo>
                    <a:pt x="40263" y="20497"/>
                  </a:lnTo>
                  <a:lnTo>
                    <a:pt x="0" y="20497"/>
                  </a:lnTo>
                  <a:lnTo>
                    <a:pt x="0" y="0"/>
                  </a:lnTo>
                  <a:lnTo>
                    <a:pt x="106795" y="0"/>
                  </a:lnTo>
                  <a:lnTo>
                    <a:pt x="106795" y="20497"/>
                  </a:lnTo>
                  <a:lnTo>
                    <a:pt x="66507" y="20497"/>
                  </a:lnTo>
                  <a:lnTo>
                    <a:pt x="66507" y="152630"/>
                  </a:lnTo>
                  <a:lnTo>
                    <a:pt x="40263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45" name="Dowolny kształt 44">
              <a:extLst>
                <a:ext uri="{FF2B5EF4-FFF2-40B4-BE49-F238E27FC236}">
                  <a16:creationId xmlns:a16="http://schemas.microsoft.com/office/drawing/2014/main" id="{4BBDFB6F-49D4-93E4-1E89-D92BD3D868F9}"/>
                </a:ext>
              </a:extLst>
            </p:cNvPr>
            <p:cNvSpPr/>
            <p:nvPr/>
          </p:nvSpPr>
          <p:spPr>
            <a:xfrm>
              <a:off x="6210252" y="-1586381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46" name="Grafika 9">
              <a:extLst>
                <a:ext uri="{FF2B5EF4-FFF2-40B4-BE49-F238E27FC236}">
                  <a16:creationId xmlns:a16="http://schemas.microsoft.com/office/drawing/2014/main" id="{6AB9F3E6-0D96-63AC-AA0C-451C50790419}"/>
                </a:ext>
              </a:extLst>
            </p:cNvPr>
            <p:cNvGrpSpPr/>
            <p:nvPr/>
          </p:nvGrpSpPr>
          <p:grpSpPr>
            <a:xfrm>
              <a:off x="6252261" y="-1588978"/>
              <a:ext cx="391372" cy="157848"/>
              <a:chOff x="6252261" y="-1588978"/>
              <a:chExt cx="391372" cy="157848"/>
            </a:xfrm>
            <a:grpFill/>
          </p:grpSpPr>
          <p:sp>
            <p:nvSpPr>
              <p:cNvPr id="78" name="Dowolny kształt 77">
                <a:extLst>
                  <a:ext uri="{FF2B5EF4-FFF2-40B4-BE49-F238E27FC236}">
                    <a16:creationId xmlns:a16="http://schemas.microsoft.com/office/drawing/2014/main" id="{867F6FC6-C7E2-ECF5-30CD-F482A2E99950}"/>
                  </a:ext>
                </a:extLst>
              </p:cNvPr>
              <p:cNvSpPr/>
              <p:nvPr/>
            </p:nvSpPr>
            <p:spPr>
              <a:xfrm>
                <a:off x="6252261" y="-1588978"/>
                <a:ext cx="130027" cy="157848"/>
              </a:xfrm>
              <a:custGeom>
                <a:avLst/>
                <a:gdLst>
                  <a:gd name="connsiteX0" fmla="*/ 65014 w 130027"/>
                  <a:gd name="connsiteY0" fmla="*/ 136066 h 157848"/>
                  <a:gd name="connsiteX1" fmla="*/ 28040 w 130027"/>
                  <a:gd name="connsiteY1" fmla="*/ 76769 h 157848"/>
                  <a:gd name="connsiteX2" fmla="*/ 65014 w 130027"/>
                  <a:gd name="connsiteY2" fmla="*/ 21833 h 157848"/>
                  <a:gd name="connsiteX3" fmla="*/ 102012 w 130027"/>
                  <a:gd name="connsiteY3" fmla="*/ 76769 h 157848"/>
                  <a:gd name="connsiteX4" fmla="*/ 65014 w 130027"/>
                  <a:gd name="connsiteY4" fmla="*/ 136066 h 157848"/>
                  <a:gd name="connsiteX5" fmla="*/ 65014 w 130027"/>
                  <a:gd name="connsiteY5" fmla="*/ 157848 h 157848"/>
                  <a:gd name="connsiteX6" fmla="*/ 130027 w 130027"/>
                  <a:gd name="connsiteY6" fmla="*/ 76743 h 157848"/>
                  <a:gd name="connsiteX7" fmla="*/ 65014 w 130027"/>
                  <a:gd name="connsiteY7" fmla="*/ 0 h 157848"/>
                  <a:gd name="connsiteX8" fmla="*/ 0 w 130027"/>
                  <a:gd name="connsiteY8" fmla="*/ 76743 h 157848"/>
                  <a:gd name="connsiteX9" fmla="*/ 65014 w 130027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027" h="157848">
                    <a:moveTo>
                      <a:pt x="65014" y="136066"/>
                    </a:moveTo>
                    <a:cubicBezTo>
                      <a:pt x="37657" y="136066"/>
                      <a:pt x="28040" y="105963"/>
                      <a:pt x="28040" y="76769"/>
                    </a:cubicBezTo>
                    <a:cubicBezTo>
                      <a:pt x="28040" y="47574"/>
                      <a:pt x="38998" y="21833"/>
                      <a:pt x="65014" y="21833"/>
                    </a:cubicBezTo>
                    <a:cubicBezTo>
                      <a:pt x="91029" y="21833"/>
                      <a:pt x="102012" y="48658"/>
                      <a:pt x="102012" y="76769"/>
                    </a:cubicBezTo>
                    <a:cubicBezTo>
                      <a:pt x="102012" y="104879"/>
                      <a:pt x="92396" y="136066"/>
                      <a:pt x="65014" y="136066"/>
                    </a:cubicBezTo>
                    <a:moveTo>
                      <a:pt x="65014" y="157848"/>
                    </a:moveTo>
                    <a:cubicBezTo>
                      <a:pt x="105075" y="157848"/>
                      <a:pt x="130027" y="122325"/>
                      <a:pt x="130027" y="76743"/>
                    </a:cubicBezTo>
                    <a:cubicBezTo>
                      <a:pt x="130027" y="33985"/>
                      <a:pt x="102443" y="0"/>
                      <a:pt x="65014" y="0"/>
                    </a:cubicBezTo>
                    <a:cubicBezTo>
                      <a:pt x="27585" y="0"/>
                      <a:pt x="0" y="33985"/>
                      <a:pt x="0" y="76743"/>
                    </a:cubicBezTo>
                    <a:cubicBezTo>
                      <a:pt x="0" y="122325"/>
                      <a:pt x="24953" y="157848"/>
                      <a:pt x="65014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Dowolny kształt 78">
                <a:extLst>
                  <a:ext uri="{FF2B5EF4-FFF2-40B4-BE49-F238E27FC236}">
                    <a16:creationId xmlns:a16="http://schemas.microsoft.com/office/drawing/2014/main" id="{AF0642BE-E42E-AFCC-C0E5-4B4F11D956E0}"/>
                  </a:ext>
                </a:extLst>
              </p:cNvPr>
              <p:cNvSpPr/>
              <p:nvPr/>
            </p:nvSpPr>
            <p:spPr>
              <a:xfrm>
                <a:off x="6398283" y="-1586356"/>
                <a:ext cx="114691" cy="152629"/>
              </a:xfrm>
              <a:custGeom>
                <a:avLst/>
                <a:gdLst>
                  <a:gd name="connsiteX0" fmla="*/ 114666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31 w 114691"/>
                  <a:gd name="connsiteY7" fmla="*/ 0 h 152629"/>
                  <a:gd name="connsiteX8" fmla="*/ 93256 w 114691"/>
                  <a:gd name="connsiteY8" fmla="*/ 108787 h 152629"/>
                  <a:gd name="connsiteX9" fmla="*/ 93712 w 114691"/>
                  <a:gd name="connsiteY9" fmla="*/ 108787 h 152629"/>
                  <a:gd name="connsiteX10" fmla="*/ 93712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66" y="152604"/>
                    </a:moveTo>
                    <a:lnTo>
                      <a:pt x="95635" y="152604"/>
                    </a:lnTo>
                    <a:cubicBezTo>
                      <a:pt x="70682" y="117510"/>
                      <a:pt x="45957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31" y="0"/>
                    </a:lnTo>
                    <a:cubicBezTo>
                      <a:pt x="43984" y="34867"/>
                      <a:pt x="68734" y="69558"/>
                      <a:pt x="93256" y="108787"/>
                    </a:cubicBezTo>
                    <a:lnTo>
                      <a:pt x="93712" y="108787"/>
                    </a:lnTo>
                    <a:lnTo>
                      <a:pt x="93712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Dowolny kształt 79">
                <a:extLst>
                  <a:ext uri="{FF2B5EF4-FFF2-40B4-BE49-F238E27FC236}">
                    <a16:creationId xmlns:a16="http://schemas.microsoft.com/office/drawing/2014/main" id="{1A3ED0D4-F7F4-4527-9C65-85CC25AD28D5}"/>
                  </a:ext>
                </a:extLst>
              </p:cNvPr>
              <p:cNvSpPr/>
              <p:nvPr/>
            </p:nvSpPr>
            <p:spPr>
              <a:xfrm>
                <a:off x="6519933" y="-1586381"/>
                <a:ext cx="123700" cy="152629"/>
              </a:xfrm>
              <a:custGeom>
                <a:avLst/>
                <a:gdLst>
                  <a:gd name="connsiteX0" fmla="*/ 42921 w 123700"/>
                  <a:gd name="connsiteY0" fmla="*/ 92248 h 152629"/>
                  <a:gd name="connsiteX1" fmla="*/ 60661 w 123700"/>
                  <a:gd name="connsiteY1" fmla="*/ 30077 h 152629"/>
                  <a:gd name="connsiteX2" fmla="*/ 61066 w 123700"/>
                  <a:gd name="connsiteY2" fmla="*/ 30077 h 152629"/>
                  <a:gd name="connsiteX3" fmla="*/ 78376 w 123700"/>
                  <a:gd name="connsiteY3" fmla="*/ 92248 h 152629"/>
                  <a:gd name="connsiteX4" fmla="*/ 42921 w 123700"/>
                  <a:gd name="connsiteY4" fmla="*/ 92248 h 152629"/>
                  <a:gd name="connsiteX5" fmla="*/ 52993 w 123700"/>
                  <a:gd name="connsiteY5" fmla="*/ 0 h 152629"/>
                  <a:gd name="connsiteX6" fmla="*/ 0 w 123700"/>
                  <a:gd name="connsiteY6" fmla="*/ 152630 h 152629"/>
                  <a:gd name="connsiteX7" fmla="*/ 22776 w 123700"/>
                  <a:gd name="connsiteY7" fmla="*/ 152630 h 152629"/>
                  <a:gd name="connsiteX8" fmla="*/ 36138 w 123700"/>
                  <a:gd name="connsiteY8" fmla="*/ 110980 h 152629"/>
                  <a:gd name="connsiteX9" fmla="*/ 82323 w 123700"/>
                  <a:gd name="connsiteY9" fmla="*/ 110980 h 152629"/>
                  <a:gd name="connsiteX10" fmla="*/ 94370 w 123700"/>
                  <a:gd name="connsiteY10" fmla="*/ 152630 h 152629"/>
                  <a:gd name="connsiteX11" fmla="*/ 123700 w 123700"/>
                  <a:gd name="connsiteY11" fmla="*/ 152630 h 152629"/>
                  <a:gd name="connsiteX12" fmla="*/ 74883 w 123700"/>
                  <a:gd name="connsiteY12" fmla="*/ 0 h 152629"/>
                  <a:gd name="connsiteX13" fmla="*/ 53018 w 123700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700" h="152629">
                    <a:moveTo>
                      <a:pt x="42921" y="92248"/>
                    </a:moveTo>
                    <a:cubicBezTo>
                      <a:pt x="49045" y="72180"/>
                      <a:pt x="55169" y="53650"/>
                      <a:pt x="60661" y="30077"/>
                    </a:cubicBezTo>
                    <a:lnTo>
                      <a:pt x="61066" y="30077"/>
                    </a:lnTo>
                    <a:cubicBezTo>
                      <a:pt x="67241" y="53650"/>
                      <a:pt x="72682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93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38" y="110980"/>
                    </a:lnTo>
                    <a:lnTo>
                      <a:pt x="82323" y="110980"/>
                    </a:lnTo>
                    <a:lnTo>
                      <a:pt x="94370" y="152630"/>
                    </a:lnTo>
                    <a:lnTo>
                      <a:pt x="123700" y="152630"/>
                    </a:lnTo>
                    <a:lnTo>
                      <a:pt x="74883" y="0"/>
                    </a:lnTo>
                    <a:lnTo>
                      <a:pt x="53018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Dowolny kształt 46">
              <a:extLst>
                <a:ext uri="{FF2B5EF4-FFF2-40B4-BE49-F238E27FC236}">
                  <a16:creationId xmlns:a16="http://schemas.microsoft.com/office/drawing/2014/main" id="{9E5A74F9-0991-60D7-2C86-73E7118D438A}"/>
                </a:ext>
              </a:extLst>
            </p:cNvPr>
            <p:cNvSpPr/>
            <p:nvPr/>
          </p:nvSpPr>
          <p:spPr>
            <a:xfrm>
              <a:off x="6651276" y="-1586381"/>
              <a:ext cx="77919" cy="152629"/>
            </a:xfrm>
            <a:custGeom>
              <a:avLst/>
              <a:gdLst>
                <a:gd name="connsiteX0" fmla="*/ 0 w 77919"/>
                <a:gd name="connsiteY0" fmla="*/ 152630 h 152629"/>
                <a:gd name="connsiteX1" fmla="*/ 0 w 77919"/>
                <a:gd name="connsiteY1" fmla="*/ 0 h 152629"/>
                <a:gd name="connsiteX2" fmla="*/ 26066 w 77919"/>
                <a:gd name="connsiteY2" fmla="*/ 0 h 152629"/>
                <a:gd name="connsiteX3" fmla="*/ 26066 w 77919"/>
                <a:gd name="connsiteY3" fmla="*/ 132133 h 152629"/>
                <a:gd name="connsiteX4" fmla="*/ 77920 w 77919"/>
                <a:gd name="connsiteY4" fmla="*/ 132133 h 152629"/>
                <a:gd name="connsiteX5" fmla="*/ 77920 w 77919"/>
                <a:gd name="connsiteY5" fmla="*/ 152630 h 152629"/>
                <a:gd name="connsiteX6" fmla="*/ 0 w 77919"/>
                <a:gd name="connsiteY6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19" h="152629">
                  <a:moveTo>
                    <a:pt x="0" y="152630"/>
                  </a:moveTo>
                  <a:lnTo>
                    <a:pt x="0" y="0"/>
                  </a:lnTo>
                  <a:lnTo>
                    <a:pt x="26066" y="0"/>
                  </a:lnTo>
                  <a:lnTo>
                    <a:pt x="26066" y="132133"/>
                  </a:lnTo>
                  <a:lnTo>
                    <a:pt x="77920" y="132133"/>
                  </a:lnTo>
                  <a:lnTo>
                    <a:pt x="77920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48" name="Dowolny kształt 47">
              <a:extLst>
                <a:ext uri="{FF2B5EF4-FFF2-40B4-BE49-F238E27FC236}">
                  <a16:creationId xmlns:a16="http://schemas.microsoft.com/office/drawing/2014/main" id="{D7658E64-DEB1-6052-2A75-36997F3D9B0B}"/>
                </a:ext>
              </a:extLst>
            </p:cNvPr>
            <p:cNvSpPr/>
            <p:nvPr/>
          </p:nvSpPr>
          <p:spPr>
            <a:xfrm>
              <a:off x="5846540" y="-1391522"/>
              <a:ext cx="117070" cy="157848"/>
            </a:xfrm>
            <a:custGeom>
              <a:avLst/>
              <a:gdLst>
                <a:gd name="connsiteX0" fmla="*/ 117070 w 117070"/>
                <a:gd name="connsiteY0" fmla="*/ 85466 h 157848"/>
                <a:gd name="connsiteX1" fmla="*/ 117070 w 117070"/>
                <a:gd name="connsiteY1" fmla="*/ 148470 h 157848"/>
                <a:gd name="connsiteX2" fmla="*/ 73517 w 117070"/>
                <a:gd name="connsiteY2" fmla="*/ 157848 h 157848"/>
                <a:gd name="connsiteX3" fmla="*/ 0 w 117070"/>
                <a:gd name="connsiteY3" fmla="*/ 78054 h 157848"/>
                <a:gd name="connsiteX4" fmla="*/ 74403 w 117070"/>
                <a:gd name="connsiteY4" fmla="*/ 0 h 157848"/>
                <a:gd name="connsiteX5" fmla="*/ 111604 w 117070"/>
                <a:gd name="connsiteY5" fmla="*/ 11774 h 157848"/>
                <a:gd name="connsiteX6" fmla="*/ 103050 w 117070"/>
                <a:gd name="connsiteY6" fmla="*/ 29901 h 157848"/>
                <a:gd name="connsiteX7" fmla="*/ 75035 w 117070"/>
                <a:gd name="connsiteY7" fmla="*/ 21833 h 157848"/>
                <a:gd name="connsiteX8" fmla="*/ 27964 w 117070"/>
                <a:gd name="connsiteY8" fmla="*/ 78508 h 157848"/>
                <a:gd name="connsiteX9" fmla="*/ 72429 w 117070"/>
                <a:gd name="connsiteY9" fmla="*/ 136091 h 157848"/>
                <a:gd name="connsiteX10" fmla="*/ 90801 w 117070"/>
                <a:gd name="connsiteY10" fmla="*/ 132360 h 157848"/>
                <a:gd name="connsiteX11" fmla="*/ 90801 w 117070"/>
                <a:gd name="connsiteY11" fmla="*/ 85492 h 157848"/>
                <a:gd name="connsiteX12" fmla="*/ 117070 w 117070"/>
                <a:gd name="connsiteY12" fmla="*/ 85492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070" h="157848">
                  <a:moveTo>
                    <a:pt x="117070" y="85466"/>
                  </a:moveTo>
                  <a:lnTo>
                    <a:pt x="117070" y="148470"/>
                  </a:lnTo>
                  <a:cubicBezTo>
                    <a:pt x="103050" y="153915"/>
                    <a:pt x="88423" y="157848"/>
                    <a:pt x="73517" y="157848"/>
                  </a:cubicBezTo>
                  <a:cubicBezTo>
                    <a:pt x="28445" y="157848"/>
                    <a:pt x="0" y="122981"/>
                    <a:pt x="0" y="78054"/>
                  </a:cubicBezTo>
                  <a:cubicBezTo>
                    <a:pt x="0" y="36430"/>
                    <a:pt x="28445" y="0"/>
                    <a:pt x="74403" y="0"/>
                  </a:cubicBezTo>
                  <a:cubicBezTo>
                    <a:pt x="88625" y="0"/>
                    <a:pt x="102848" y="5244"/>
                    <a:pt x="111604" y="11774"/>
                  </a:cubicBezTo>
                  <a:lnTo>
                    <a:pt x="103050" y="29901"/>
                  </a:lnTo>
                  <a:cubicBezTo>
                    <a:pt x="96065" y="25539"/>
                    <a:pt x="85107" y="21833"/>
                    <a:pt x="75035" y="21833"/>
                  </a:cubicBezTo>
                  <a:cubicBezTo>
                    <a:pt x="47020" y="21833"/>
                    <a:pt x="27964" y="43843"/>
                    <a:pt x="27964" y="78508"/>
                  </a:cubicBezTo>
                  <a:cubicBezTo>
                    <a:pt x="27964" y="113174"/>
                    <a:pt x="49855" y="136091"/>
                    <a:pt x="72429" y="136091"/>
                  </a:cubicBezTo>
                  <a:cubicBezTo>
                    <a:pt x="79413" y="136091"/>
                    <a:pt x="85335" y="135183"/>
                    <a:pt x="90801" y="132360"/>
                  </a:cubicBezTo>
                  <a:lnTo>
                    <a:pt x="90801" y="85492"/>
                  </a:lnTo>
                  <a:lnTo>
                    <a:pt x="117070" y="85492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49" name="Dowolny kształt 48">
              <a:extLst>
                <a:ext uri="{FF2B5EF4-FFF2-40B4-BE49-F238E27FC236}">
                  <a16:creationId xmlns:a16="http://schemas.microsoft.com/office/drawing/2014/main" id="{FE2017D5-196B-F0A7-9F17-73775565A101}"/>
                </a:ext>
              </a:extLst>
            </p:cNvPr>
            <p:cNvSpPr/>
            <p:nvPr/>
          </p:nvSpPr>
          <p:spPr>
            <a:xfrm>
              <a:off x="5987475" y="-1388900"/>
              <a:ext cx="77920" cy="152604"/>
            </a:xfrm>
            <a:custGeom>
              <a:avLst/>
              <a:gdLst>
                <a:gd name="connsiteX0" fmla="*/ 0 w 77920"/>
                <a:gd name="connsiteY0" fmla="*/ 152604 h 152604"/>
                <a:gd name="connsiteX1" fmla="*/ 0 w 77920"/>
                <a:gd name="connsiteY1" fmla="*/ 0 h 152604"/>
                <a:gd name="connsiteX2" fmla="*/ 70050 w 77920"/>
                <a:gd name="connsiteY2" fmla="*/ 0 h 152604"/>
                <a:gd name="connsiteX3" fmla="*/ 70050 w 77920"/>
                <a:gd name="connsiteY3" fmla="*/ 20497 h 152604"/>
                <a:gd name="connsiteX4" fmla="*/ 26243 w 77920"/>
                <a:gd name="connsiteY4" fmla="*/ 20497 h 152604"/>
                <a:gd name="connsiteX5" fmla="*/ 26243 w 77920"/>
                <a:gd name="connsiteY5" fmla="*/ 62373 h 152604"/>
                <a:gd name="connsiteX6" fmla="*/ 69164 w 77920"/>
                <a:gd name="connsiteY6" fmla="*/ 62373 h 152604"/>
                <a:gd name="connsiteX7" fmla="*/ 69164 w 77920"/>
                <a:gd name="connsiteY7" fmla="*/ 82845 h 152604"/>
                <a:gd name="connsiteX8" fmla="*/ 26243 w 77920"/>
                <a:gd name="connsiteY8" fmla="*/ 82845 h 152604"/>
                <a:gd name="connsiteX9" fmla="*/ 26243 w 77920"/>
                <a:gd name="connsiteY9" fmla="*/ 132108 h 152604"/>
                <a:gd name="connsiteX10" fmla="*/ 77920 w 77920"/>
                <a:gd name="connsiteY10" fmla="*/ 132108 h 152604"/>
                <a:gd name="connsiteX11" fmla="*/ 77920 w 77920"/>
                <a:gd name="connsiteY11" fmla="*/ 152604 h 152604"/>
                <a:gd name="connsiteX12" fmla="*/ 0 w 77920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920" h="152604">
                  <a:moveTo>
                    <a:pt x="0" y="152604"/>
                  </a:moveTo>
                  <a:lnTo>
                    <a:pt x="0" y="0"/>
                  </a:lnTo>
                  <a:lnTo>
                    <a:pt x="70050" y="0"/>
                  </a:lnTo>
                  <a:lnTo>
                    <a:pt x="70050" y="20497"/>
                  </a:lnTo>
                  <a:lnTo>
                    <a:pt x="26243" y="20497"/>
                  </a:lnTo>
                  <a:lnTo>
                    <a:pt x="26243" y="62373"/>
                  </a:lnTo>
                  <a:lnTo>
                    <a:pt x="69164" y="62373"/>
                  </a:lnTo>
                  <a:lnTo>
                    <a:pt x="69164" y="82845"/>
                  </a:lnTo>
                  <a:lnTo>
                    <a:pt x="26243" y="82845"/>
                  </a:lnTo>
                  <a:lnTo>
                    <a:pt x="26243" y="132108"/>
                  </a:lnTo>
                  <a:lnTo>
                    <a:pt x="77920" y="132108"/>
                  </a:lnTo>
                  <a:lnTo>
                    <a:pt x="77920" y="152604"/>
                  </a:lnTo>
                  <a:lnTo>
                    <a:pt x="0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50" name="Grafika 9">
              <a:extLst>
                <a:ext uri="{FF2B5EF4-FFF2-40B4-BE49-F238E27FC236}">
                  <a16:creationId xmlns:a16="http://schemas.microsoft.com/office/drawing/2014/main" id="{5A898AFE-77F0-7D2E-CFCC-F24DB599F65B}"/>
                </a:ext>
              </a:extLst>
            </p:cNvPr>
            <p:cNvGrpSpPr/>
            <p:nvPr/>
          </p:nvGrpSpPr>
          <p:grpSpPr>
            <a:xfrm>
              <a:off x="6073518" y="-1391522"/>
              <a:ext cx="593802" cy="157848"/>
              <a:chOff x="6073518" y="-1391522"/>
              <a:chExt cx="593802" cy="157848"/>
            </a:xfrm>
            <a:grpFill/>
          </p:grpSpPr>
          <p:sp>
            <p:nvSpPr>
              <p:cNvPr id="73" name="Dowolny kształt 72">
                <a:extLst>
                  <a:ext uri="{FF2B5EF4-FFF2-40B4-BE49-F238E27FC236}">
                    <a16:creationId xmlns:a16="http://schemas.microsoft.com/office/drawing/2014/main" id="{9DCE33C3-4D84-A4EF-8D50-51BD2844510E}"/>
                  </a:ext>
                </a:extLst>
              </p:cNvPr>
              <p:cNvSpPr/>
              <p:nvPr/>
            </p:nvSpPr>
            <p:spPr>
              <a:xfrm>
                <a:off x="6073518" y="-1391522"/>
                <a:ext cx="129976" cy="157848"/>
              </a:xfrm>
              <a:custGeom>
                <a:avLst/>
                <a:gdLst>
                  <a:gd name="connsiteX0" fmla="*/ 64988 w 129976"/>
                  <a:gd name="connsiteY0" fmla="*/ 136066 h 157848"/>
                  <a:gd name="connsiteX1" fmla="*/ 28015 w 129976"/>
                  <a:gd name="connsiteY1" fmla="*/ 76743 h 157848"/>
                  <a:gd name="connsiteX2" fmla="*/ 64988 w 129976"/>
                  <a:gd name="connsiteY2" fmla="*/ 21808 h 157848"/>
                  <a:gd name="connsiteX3" fmla="*/ 101962 w 129976"/>
                  <a:gd name="connsiteY3" fmla="*/ 76743 h 157848"/>
                  <a:gd name="connsiteX4" fmla="*/ 64988 w 129976"/>
                  <a:gd name="connsiteY4" fmla="*/ 136066 h 157848"/>
                  <a:gd name="connsiteX5" fmla="*/ 64988 w 129976"/>
                  <a:gd name="connsiteY5" fmla="*/ 157848 h 157848"/>
                  <a:gd name="connsiteX6" fmla="*/ 129977 w 129976"/>
                  <a:gd name="connsiteY6" fmla="*/ 76743 h 157848"/>
                  <a:gd name="connsiteX7" fmla="*/ 64988 w 129976"/>
                  <a:gd name="connsiteY7" fmla="*/ 0 h 157848"/>
                  <a:gd name="connsiteX8" fmla="*/ 0 w 129976"/>
                  <a:gd name="connsiteY8" fmla="*/ 76743 h 157848"/>
                  <a:gd name="connsiteX9" fmla="*/ 64988 w 129976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976" h="157848">
                    <a:moveTo>
                      <a:pt x="64988" y="136066"/>
                    </a:moveTo>
                    <a:cubicBezTo>
                      <a:pt x="37631" y="136066"/>
                      <a:pt x="28015" y="105963"/>
                      <a:pt x="28015" y="76743"/>
                    </a:cubicBezTo>
                    <a:cubicBezTo>
                      <a:pt x="28015" y="47523"/>
                      <a:pt x="38947" y="21808"/>
                      <a:pt x="64988" y="21808"/>
                    </a:cubicBezTo>
                    <a:cubicBezTo>
                      <a:pt x="91029" y="21808"/>
                      <a:pt x="101962" y="48633"/>
                      <a:pt x="101962" y="76743"/>
                    </a:cubicBezTo>
                    <a:cubicBezTo>
                      <a:pt x="101962" y="104854"/>
                      <a:pt x="92320" y="136066"/>
                      <a:pt x="64988" y="136066"/>
                    </a:cubicBezTo>
                    <a:moveTo>
                      <a:pt x="64988" y="157848"/>
                    </a:moveTo>
                    <a:cubicBezTo>
                      <a:pt x="105049" y="157848"/>
                      <a:pt x="129977" y="122325"/>
                      <a:pt x="129977" y="76743"/>
                    </a:cubicBezTo>
                    <a:cubicBezTo>
                      <a:pt x="129977" y="34035"/>
                      <a:pt x="102392" y="0"/>
                      <a:pt x="64988" y="0"/>
                    </a:cubicBezTo>
                    <a:cubicBezTo>
                      <a:pt x="27585" y="0"/>
                      <a:pt x="0" y="34035"/>
                      <a:pt x="0" y="76743"/>
                    </a:cubicBezTo>
                    <a:cubicBezTo>
                      <a:pt x="0" y="122325"/>
                      <a:pt x="24953" y="157848"/>
                      <a:pt x="64988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Dowolny kształt 73">
                <a:extLst>
                  <a:ext uri="{FF2B5EF4-FFF2-40B4-BE49-F238E27FC236}">
                    <a16:creationId xmlns:a16="http://schemas.microsoft.com/office/drawing/2014/main" id="{C0FD62A4-A991-BB1F-10CD-54397405F56E}"/>
                  </a:ext>
                </a:extLst>
              </p:cNvPr>
              <p:cNvSpPr/>
              <p:nvPr/>
            </p:nvSpPr>
            <p:spPr>
              <a:xfrm>
                <a:off x="6212479" y="-1391522"/>
                <a:ext cx="117095" cy="157848"/>
              </a:xfrm>
              <a:custGeom>
                <a:avLst/>
                <a:gdLst>
                  <a:gd name="connsiteX0" fmla="*/ 117095 w 117095"/>
                  <a:gd name="connsiteY0" fmla="*/ 85466 h 157848"/>
                  <a:gd name="connsiteX1" fmla="*/ 117095 w 117095"/>
                  <a:gd name="connsiteY1" fmla="*/ 148470 h 157848"/>
                  <a:gd name="connsiteX2" fmla="*/ 73542 w 117095"/>
                  <a:gd name="connsiteY2" fmla="*/ 157848 h 157848"/>
                  <a:gd name="connsiteX3" fmla="*/ 0 w 117095"/>
                  <a:gd name="connsiteY3" fmla="*/ 78054 h 157848"/>
                  <a:gd name="connsiteX4" fmla="*/ 74402 w 117095"/>
                  <a:gd name="connsiteY4" fmla="*/ 0 h 157848"/>
                  <a:gd name="connsiteX5" fmla="*/ 111604 w 117095"/>
                  <a:gd name="connsiteY5" fmla="*/ 11774 h 157848"/>
                  <a:gd name="connsiteX6" fmla="*/ 103075 w 117095"/>
                  <a:gd name="connsiteY6" fmla="*/ 29901 h 157848"/>
                  <a:gd name="connsiteX7" fmla="*/ 75060 w 117095"/>
                  <a:gd name="connsiteY7" fmla="*/ 21833 h 157848"/>
                  <a:gd name="connsiteX8" fmla="*/ 27989 w 117095"/>
                  <a:gd name="connsiteY8" fmla="*/ 78508 h 157848"/>
                  <a:gd name="connsiteX9" fmla="*/ 72403 w 117095"/>
                  <a:gd name="connsiteY9" fmla="*/ 136091 h 157848"/>
                  <a:gd name="connsiteX10" fmla="*/ 90801 w 117095"/>
                  <a:gd name="connsiteY10" fmla="*/ 132360 h 157848"/>
                  <a:gd name="connsiteX11" fmla="*/ 90801 w 117095"/>
                  <a:gd name="connsiteY11" fmla="*/ 85492 h 157848"/>
                  <a:gd name="connsiteX12" fmla="*/ 117070 w 117095"/>
                  <a:gd name="connsiteY12" fmla="*/ 85492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095" h="157848">
                    <a:moveTo>
                      <a:pt x="117095" y="85466"/>
                    </a:moveTo>
                    <a:lnTo>
                      <a:pt x="117095" y="148470"/>
                    </a:lnTo>
                    <a:cubicBezTo>
                      <a:pt x="103101" y="153915"/>
                      <a:pt x="88423" y="157848"/>
                      <a:pt x="73542" y="157848"/>
                    </a:cubicBezTo>
                    <a:cubicBezTo>
                      <a:pt x="28445" y="157848"/>
                      <a:pt x="0" y="122981"/>
                      <a:pt x="0" y="78054"/>
                    </a:cubicBezTo>
                    <a:cubicBezTo>
                      <a:pt x="0" y="36430"/>
                      <a:pt x="28445" y="0"/>
                      <a:pt x="74402" y="0"/>
                    </a:cubicBezTo>
                    <a:cubicBezTo>
                      <a:pt x="88625" y="0"/>
                      <a:pt x="102848" y="5244"/>
                      <a:pt x="111604" y="11774"/>
                    </a:cubicBezTo>
                    <a:lnTo>
                      <a:pt x="103075" y="29901"/>
                    </a:lnTo>
                    <a:cubicBezTo>
                      <a:pt x="96040" y="25539"/>
                      <a:pt x="85107" y="21833"/>
                      <a:pt x="75060" y="21833"/>
                    </a:cubicBezTo>
                    <a:cubicBezTo>
                      <a:pt x="47046" y="21833"/>
                      <a:pt x="27989" y="43843"/>
                      <a:pt x="27989" y="78508"/>
                    </a:cubicBezTo>
                    <a:cubicBezTo>
                      <a:pt x="27989" y="113174"/>
                      <a:pt x="49880" y="136091"/>
                      <a:pt x="72403" y="136091"/>
                    </a:cubicBezTo>
                    <a:cubicBezTo>
                      <a:pt x="79439" y="136091"/>
                      <a:pt x="85360" y="135183"/>
                      <a:pt x="90801" y="132360"/>
                    </a:cubicBezTo>
                    <a:lnTo>
                      <a:pt x="90801" y="85492"/>
                    </a:lnTo>
                    <a:lnTo>
                      <a:pt x="117070" y="85492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Dowolny kształt 74">
                <a:extLst>
                  <a:ext uri="{FF2B5EF4-FFF2-40B4-BE49-F238E27FC236}">
                    <a16:creationId xmlns:a16="http://schemas.microsoft.com/office/drawing/2014/main" id="{BE4EEB39-93DB-3B57-E5E4-C69C78A6E3FD}"/>
                  </a:ext>
                </a:extLst>
              </p:cNvPr>
              <p:cNvSpPr/>
              <p:nvPr/>
            </p:nvSpPr>
            <p:spPr>
              <a:xfrm>
                <a:off x="6353641" y="-1388900"/>
                <a:ext cx="92800" cy="152604"/>
              </a:xfrm>
              <a:custGeom>
                <a:avLst/>
                <a:gdLst>
                  <a:gd name="connsiteX0" fmla="*/ 26269 w 92800"/>
                  <a:gd name="connsiteY0" fmla="*/ 20497 h 152604"/>
                  <a:gd name="connsiteX1" fmla="*/ 37885 w 92800"/>
                  <a:gd name="connsiteY1" fmla="*/ 20497 h 152604"/>
                  <a:gd name="connsiteX2" fmla="*/ 62179 w 92800"/>
                  <a:gd name="connsiteY2" fmla="*/ 45128 h 152604"/>
                  <a:gd name="connsiteX3" fmla="*/ 37227 w 92800"/>
                  <a:gd name="connsiteY3" fmla="*/ 75407 h 152604"/>
                  <a:gd name="connsiteX4" fmla="*/ 26269 w 92800"/>
                  <a:gd name="connsiteY4" fmla="*/ 76088 h 152604"/>
                  <a:gd name="connsiteX5" fmla="*/ 26269 w 92800"/>
                  <a:gd name="connsiteY5" fmla="*/ 20497 h 152604"/>
                  <a:gd name="connsiteX6" fmla="*/ 92801 w 92800"/>
                  <a:gd name="connsiteY6" fmla="*/ 152604 h 152604"/>
                  <a:gd name="connsiteX7" fmla="*/ 61977 w 92800"/>
                  <a:gd name="connsiteY7" fmla="*/ 89374 h 152604"/>
                  <a:gd name="connsiteX8" fmla="*/ 88448 w 92800"/>
                  <a:gd name="connsiteY8" fmla="*/ 44044 h 152604"/>
                  <a:gd name="connsiteX9" fmla="*/ 40921 w 92800"/>
                  <a:gd name="connsiteY9" fmla="*/ 0 h 152604"/>
                  <a:gd name="connsiteX10" fmla="*/ 0 w 92800"/>
                  <a:gd name="connsiteY10" fmla="*/ 0 h 152604"/>
                  <a:gd name="connsiteX11" fmla="*/ 0 w 92800"/>
                  <a:gd name="connsiteY11" fmla="*/ 152604 h 152604"/>
                  <a:gd name="connsiteX12" fmla="*/ 26243 w 92800"/>
                  <a:gd name="connsiteY12" fmla="*/ 152604 h 152604"/>
                  <a:gd name="connsiteX13" fmla="*/ 26243 w 92800"/>
                  <a:gd name="connsiteY13" fmla="*/ 95047 h 152604"/>
                  <a:gd name="connsiteX14" fmla="*/ 38087 w 92800"/>
                  <a:gd name="connsiteY14" fmla="*/ 95047 h 152604"/>
                  <a:gd name="connsiteX15" fmla="*/ 62812 w 92800"/>
                  <a:gd name="connsiteY15" fmla="*/ 152604 h 152604"/>
                  <a:gd name="connsiteX16" fmla="*/ 92801 w 92800"/>
                  <a:gd name="connsiteY16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800" h="152604">
                    <a:moveTo>
                      <a:pt x="26269" y="20497"/>
                    </a:moveTo>
                    <a:lnTo>
                      <a:pt x="37885" y="20497"/>
                    </a:lnTo>
                    <a:cubicBezTo>
                      <a:pt x="53448" y="20497"/>
                      <a:pt x="62179" y="29447"/>
                      <a:pt x="62179" y="45128"/>
                    </a:cubicBezTo>
                    <a:cubicBezTo>
                      <a:pt x="62179" y="65625"/>
                      <a:pt x="49703" y="74777"/>
                      <a:pt x="37227" y="75407"/>
                    </a:cubicBezTo>
                    <a:cubicBezTo>
                      <a:pt x="34595" y="75634"/>
                      <a:pt x="28470" y="75861"/>
                      <a:pt x="26269" y="76088"/>
                    </a:cubicBezTo>
                    <a:lnTo>
                      <a:pt x="26269" y="20497"/>
                    </a:lnTo>
                    <a:close/>
                    <a:moveTo>
                      <a:pt x="92801" y="152604"/>
                    </a:moveTo>
                    <a:lnTo>
                      <a:pt x="61977" y="89374"/>
                    </a:lnTo>
                    <a:cubicBezTo>
                      <a:pt x="78831" y="80475"/>
                      <a:pt x="88448" y="62373"/>
                      <a:pt x="88448" y="44044"/>
                    </a:cubicBezTo>
                    <a:cubicBezTo>
                      <a:pt x="88448" y="14370"/>
                      <a:pt x="70277" y="0"/>
                      <a:pt x="40921" y="0"/>
                    </a:cubicBezTo>
                    <a:lnTo>
                      <a:pt x="0" y="0"/>
                    </a:lnTo>
                    <a:lnTo>
                      <a:pt x="0" y="152604"/>
                    </a:lnTo>
                    <a:lnTo>
                      <a:pt x="26243" y="152604"/>
                    </a:lnTo>
                    <a:lnTo>
                      <a:pt x="26243" y="95047"/>
                    </a:lnTo>
                    <a:lnTo>
                      <a:pt x="38087" y="95047"/>
                    </a:lnTo>
                    <a:lnTo>
                      <a:pt x="62812" y="152604"/>
                    </a:lnTo>
                    <a:lnTo>
                      <a:pt x="92801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Dowolny kształt 75">
                <a:extLst>
                  <a:ext uri="{FF2B5EF4-FFF2-40B4-BE49-F238E27FC236}">
                    <a16:creationId xmlns:a16="http://schemas.microsoft.com/office/drawing/2014/main" id="{80DB739A-0C60-CA10-2BD8-D97437070AAC}"/>
                  </a:ext>
                </a:extLst>
              </p:cNvPr>
              <p:cNvSpPr/>
              <p:nvPr/>
            </p:nvSpPr>
            <p:spPr>
              <a:xfrm>
                <a:off x="6446872" y="-1388900"/>
                <a:ext cx="123675" cy="152604"/>
              </a:xfrm>
              <a:custGeom>
                <a:avLst/>
                <a:gdLst>
                  <a:gd name="connsiteX0" fmla="*/ 42895 w 123675"/>
                  <a:gd name="connsiteY0" fmla="*/ 92223 h 152604"/>
                  <a:gd name="connsiteX1" fmla="*/ 60661 w 123675"/>
                  <a:gd name="connsiteY1" fmla="*/ 30102 h 152604"/>
                  <a:gd name="connsiteX2" fmla="*/ 61091 w 123675"/>
                  <a:gd name="connsiteY2" fmla="*/ 30102 h 152604"/>
                  <a:gd name="connsiteX3" fmla="*/ 78376 w 123675"/>
                  <a:gd name="connsiteY3" fmla="*/ 92223 h 152604"/>
                  <a:gd name="connsiteX4" fmla="*/ 42895 w 123675"/>
                  <a:gd name="connsiteY4" fmla="*/ 92223 h 152604"/>
                  <a:gd name="connsiteX5" fmla="*/ 52993 w 123675"/>
                  <a:gd name="connsiteY5" fmla="*/ 0 h 152604"/>
                  <a:gd name="connsiteX6" fmla="*/ 0 w 123675"/>
                  <a:gd name="connsiteY6" fmla="*/ 152604 h 152604"/>
                  <a:gd name="connsiteX7" fmla="*/ 22776 w 123675"/>
                  <a:gd name="connsiteY7" fmla="*/ 152604 h 152604"/>
                  <a:gd name="connsiteX8" fmla="*/ 36113 w 123675"/>
                  <a:gd name="connsiteY8" fmla="*/ 110980 h 152604"/>
                  <a:gd name="connsiteX9" fmla="*/ 82298 w 123675"/>
                  <a:gd name="connsiteY9" fmla="*/ 110980 h 152604"/>
                  <a:gd name="connsiteX10" fmla="*/ 94319 w 123675"/>
                  <a:gd name="connsiteY10" fmla="*/ 152604 h 152604"/>
                  <a:gd name="connsiteX11" fmla="*/ 123675 w 123675"/>
                  <a:gd name="connsiteY11" fmla="*/ 152604 h 152604"/>
                  <a:gd name="connsiteX12" fmla="*/ 74858 w 123675"/>
                  <a:gd name="connsiteY12" fmla="*/ 0 h 152604"/>
                  <a:gd name="connsiteX13" fmla="*/ 52993 w 123675"/>
                  <a:gd name="connsiteY13" fmla="*/ 0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75" h="152604">
                    <a:moveTo>
                      <a:pt x="42895" y="92223"/>
                    </a:moveTo>
                    <a:cubicBezTo>
                      <a:pt x="49045" y="72155"/>
                      <a:pt x="55169" y="53625"/>
                      <a:pt x="60661" y="30102"/>
                    </a:cubicBezTo>
                    <a:lnTo>
                      <a:pt x="61091" y="30102"/>
                    </a:lnTo>
                    <a:cubicBezTo>
                      <a:pt x="67215" y="53625"/>
                      <a:pt x="72682" y="72155"/>
                      <a:pt x="78376" y="92223"/>
                    </a:cubicBezTo>
                    <a:lnTo>
                      <a:pt x="42895" y="92223"/>
                    </a:lnTo>
                    <a:close/>
                    <a:moveTo>
                      <a:pt x="52993" y="0"/>
                    </a:moveTo>
                    <a:lnTo>
                      <a:pt x="0" y="152604"/>
                    </a:lnTo>
                    <a:lnTo>
                      <a:pt x="22776" y="152604"/>
                    </a:lnTo>
                    <a:lnTo>
                      <a:pt x="36113" y="110980"/>
                    </a:lnTo>
                    <a:lnTo>
                      <a:pt x="82298" y="110980"/>
                    </a:lnTo>
                    <a:lnTo>
                      <a:pt x="94319" y="152604"/>
                    </a:lnTo>
                    <a:lnTo>
                      <a:pt x="123675" y="152604"/>
                    </a:lnTo>
                    <a:lnTo>
                      <a:pt x="74858" y="0"/>
                    </a:lnTo>
                    <a:lnTo>
                      <a:pt x="52993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Dowolny kształt 76">
                <a:extLst>
                  <a:ext uri="{FF2B5EF4-FFF2-40B4-BE49-F238E27FC236}">
                    <a16:creationId xmlns:a16="http://schemas.microsoft.com/office/drawing/2014/main" id="{4541805B-5B35-0857-2D48-ADFB6CC33549}"/>
                  </a:ext>
                </a:extLst>
              </p:cNvPr>
              <p:cNvSpPr/>
              <p:nvPr/>
            </p:nvSpPr>
            <p:spPr>
              <a:xfrm>
                <a:off x="6578898" y="-1388900"/>
                <a:ext cx="88422" cy="152604"/>
              </a:xfrm>
              <a:custGeom>
                <a:avLst/>
                <a:gdLst>
                  <a:gd name="connsiteX0" fmla="*/ 26243 w 88422"/>
                  <a:gd name="connsiteY0" fmla="*/ 152604 h 152604"/>
                  <a:gd name="connsiteX1" fmla="*/ 0 w 88422"/>
                  <a:gd name="connsiteY1" fmla="*/ 152604 h 152604"/>
                  <a:gd name="connsiteX2" fmla="*/ 0 w 88422"/>
                  <a:gd name="connsiteY2" fmla="*/ 0 h 152604"/>
                  <a:gd name="connsiteX3" fmla="*/ 40921 w 88422"/>
                  <a:gd name="connsiteY3" fmla="*/ 0 h 152604"/>
                  <a:gd name="connsiteX4" fmla="*/ 88423 w 88422"/>
                  <a:gd name="connsiteY4" fmla="*/ 44044 h 152604"/>
                  <a:gd name="connsiteX5" fmla="*/ 38087 w 88422"/>
                  <a:gd name="connsiteY5" fmla="*/ 95047 h 152604"/>
                  <a:gd name="connsiteX6" fmla="*/ 25813 w 88422"/>
                  <a:gd name="connsiteY6" fmla="*/ 95047 h 152604"/>
                  <a:gd name="connsiteX7" fmla="*/ 25813 w 88422"/>
                  <a:gd name="connsiteY7" fmla="*/ 76063 h 152604"/>
                  <a:gd name="connsiteX8" fmla="*/ 37176 w 88422"/>
                  <a:gd name="connsiteY8" fmla="*/ 75407 h 152604"/>
                  <a:gd name="connsiteX9" fmla="*/ 62129 w 88422"/>
                  <a:gd name="connsiteY9" fmla="*/ 45128 h 152604"/>
                  <a:gd name="connsiteX10" fmla="*/ 38062 w 88422"/>
                  <a:gd name="connsiteY10" fmla="*/ 20497 h 152604"/>
                  <a:gd name="connsiteX11" fmla="*/ 26218 w 88422"/>
                  <a:gd name="connsiteY11" fmla="*/ 20497 h 152604"/>
                  <a:gd name="connsiteX12" fmla="*/ 26218 w 88422"/>
                  <a:gd name="connsiteY12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422" h="152604">
                    <a:moveTo>
                      <a:pt x="26243" y="152604"/>
                    </a:moveTo>
                    <a:lnTo>
                      <a:pt x="0" y="152604"/>
                    </a:lnTo>
                    <a:lnTo>
                      <a:pt x="0" y="0"/>
                    </a:lnTo>
                    <a:lnTo>
                      <a:pt x="40921" y="0"/>
                    </a:lnTo>
                    <a:cubicBezTo>
                      <a:pt x="70227" y="0"/>
                      <a:pt x="88423" y="14370"/>
                      <a:pt x="88423" y="44044"/>
                    </a:cubicBezTo>
                    <a:cubicBezTo>
                      <a:pt x="88423" y="69760"/>
                      <a:pt x="69366" y="95047"/>
                      <a:pt x="38087" y="95047"/>
                    </a:cubicBezTo>
                    <a:lnTo>
                      <a:pt x="25813" y="95047"/>
                    </a:lnTo>
                    <a:lnTo>
                      <a:pt x="25813" y="76063"/>
                    </a:lnTo>
                    <a:cubicBezTo>
                      <a:pt x="27104" y="75861"/>
                      <a:pt x="34342" y="75634"/>
                      <a:pt x="37176" y="75407"/>
                    </a:cubicBezTo>
                    <a:cubicBezTo>
                      <a:pt x="49652" y="74777"/>
                      <a:pt x="62129" y="65600"/>
                      <a:pt x="62129" y="45128"/>
                    </a:cubicBezTo>
                    <a:cubicBezTo>
                      <a:pt x="62129" y="29422"/>
                      <a:pt x="53398" y="20497"/>
                      <a:pt x="38062" y="20497"/>
                    </a:cubicBezTo>
                    <a:lnTo>
                      <a:pt x="26218" y="20497"/>
                    </a:lnTo>
                    <a:lnTo>
                      <a:pt x="26218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1" name="Dowolny kształt 50">
              <a:extLst>
                <a:ext uri="{FF2B5EF4-FFF2-40B4-BE49-F238E27FC236}">
                  <a16:creationId xmlns:a16="http://schemas.microsoft.com/office/drawing/2014/main" id="{4BA1555E-D557-9138-3E15-D6110ED3F9BA}"/>
                </a:ext>
              </a:extLst>
            </p:cNvPr>
            <p:cNvSpPr/>
            <p:nvPr/>
          </p:nvSpPr>
          <p:spPr>
            <a:xfrm>
              <a:off x="6682201" y="-1388900"/>
              <a:ext cx="106795" cy="152604"/>
            </a:xfrm>
            <a:custGeom>
              <a:avLst/>
              <a:gdLst>
                <a:gd name="connsiteX0" fmla="*/ 80527 w 106795"/>
                <a:gd name="connsiteY0" fmla="*/ 152604 h 152604"/>
                <a:gd name="connsiteX1" fmla="*/ 80527 w 106795"/>
                <a:gd name="connsiteY1" fmla="*/ 79164 h 152604"/>
                <a:gd name="connsiteX2" fmla="*/ 26016 w 106795"/>
                <a:gd name="connsiteY2" fmla="*/ 79164 h 152604"/>
                <a:gd name="connsiteX3" fmla="*/ 26016 w 106795"/>
                <a:gd name="connsiteY3" fmla="*/ 152604 h 152604"/>
                <a:gd name="connsiteX4" fmla="*/ 0 w 106795"/>
                <a:gd name="connsiteY4" fmla="*/ 152604 h 152604"/>
                <a:gd name="connsiteX5" fmla="*/ 0 w 106795"/>
                <a:gd name="connsiteY5" fmla="*/ 0 h 152604"/>
                <a:gd name="connsiteX6" fmla="*/ 26016 w 106795"/>
                <a:gd name="connsiteY6" fmla="*/ 0 h 152604"/>
                <a:gd name="connsiteX7" fmla="*/ 26016 w 106795"/>
                <a:gd name="connsiteY7" fmla="*/ 58667 h 152604"/>
                <a:gd name="connsiteX8" fmla="*/ 80527 w 106795"/>
                <a:gd name="connsiteY8" fmla="*/ 58667 h 152604"/>
                <a:gd name="connsiteX9" fmla="*/ 80527 w 106795"/>
                <a:gd name="connsiteY9" fmla="*/ 429 h 152604"/>
                <a:gd name="connsiteX10" fmla="*/ 106795 w 106795"/>
                <a:gd name="connsiteY10" fmla="*/ 429 h 152604"/>
                <a:gd name="connsiteX11" fmla="*/ 106795 w 106795"/>
                <a:gd name="connsiteY11" fmla="*/ 152604 h 152604"/>
                <a:gd name="connsiteX12" fmla="*/ 80527 w 106795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795" h="152604">
                  <a:moveTo>
                    <a:pt x="80527" y="152604"/>
                  </a:moveTo>
                  <a:lnTo>
                    <a:pt x="80527" y="79164"/>
                  </a:lnTo>
                  <a:lnTo>
                    <a:pt x="26016" y="79164"/>
                  </a:lnTo>
                  <a:lnTo>
                    <a:pt x="26016" y="152604"/>
                  </a:lnTo>
                  <a:lnTo>
                    <a:pt x="0" y="152604"/>
                  </a:lnTo>
                  <a:lnTo>
                    <a:pt x="0" y="0"/>
                  </a:lnTo>
                  <a:lnTo>
                    <a:pt x="26016" y="0"/>
                  </a:lnTo>
                  <a:lnTo>
                    <a:pt x="26016" y="58667"/>
                  </a:lnTo>
                  <a:lnTo>
                    <a:pt x="80527" y="58667"/>
                  </a:lnTo>
                  <a:lnTo>
                    <a:pt x="80527" y="429"/>
                  </a:lnTo>
                  <a:lnTo>
                    <a:pt x="106795" y="429"/>
                  </a:lnTo>
                  <a:lnTo>
                    <a:pt x="106795" y="152604"/>
                  </a:lnTo>
                  <a:lnTo>
                    <a:pt x="80527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2" name="Dowolny kształt 51">
              <a:extLst>
                <a:ext uri="{FF2B5EF4-FFF2-40B4-BE49-F238E27FC236}">
                  <a16:creationId xmlns:a16="http://schemas.microsoft.com/office/drawing/2014/main" id="{8338AA8C-0075-B964-5A0C-A4BC400B3742}"/>
                </a:ext>
              </a:extLst>
            </p:cNvPr>
            <p:cNvSpPr/>
            <p:nvPr/>
          </p:nvSpPr>
          <p:spPr>
            <a:xfrm>
              <a:off x="6814177" y="-1388900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3" name="Dowolny kształt 52">
              <a:extLst>
                <a:ext uri="{FF2B5EF4-FFF2-40B4-BE49-F238E27FC236}">
                  <a16:creationId xmlns:a16="http://schemas.microsoft.com/office/drawing/2014/main" id="{5F1E47C6-42FD-AE5C-58D7-DE9298CF2896}"/>
                </a:ext>
              </a:extLst>
            </p:cNvPr>
            <p:cNvSpPr/>
            <p:nvPr/>
          </p:nvSpPr>
          <p:spPr>
            <a:xfrm>
              <a:off x="6857503" y="-1391547"/>
              <a:ext cx="109224" cy="157848"/>
            </a:xfrm>
            <a:custGeom>
              <a:avLst/>
              <a:gdLst>
                <a:gd name="connsiteX0" fmla="*/ 100899 w 109224"/>
                <a:gd name="connsiteY0" fmla="*/ 30329 h 157848"/>
                <a:gd name="connsiteX1" fmla="*/ 73972 w 109224"/>
                <a:gd name="connsiteY1" fmla="*/ 21833 h 157848"/>
                <a:gd name="connsiteX2" fmla="*/ 27787 w 109224"/>
                <a:gd name="connsiteY2" fmla="*/ 78508 h 157848"/>
                <a:gd name="connsiteX3" fmla="*/ 74630 w 109224"/>
                <a:gd name="connsiteY3" fmla="*/ 136091 h 157848"/>
                <a:gd name="connsiteX4" fmla="*/ 100899 w 109224"/>
                <a:gd name="connsiteY4" fmla="*/ 128427 h 157848"/>
                <a:gd name="connsiteX5" fmla="*/ 108137 w 109224"/>
                <a:gd name="connsiteY5" fmla="*/ 147411 h 157848"/>
                <a:gd name="connsiteX6" fmla="*/ 73542 w 109224"/>
                <a:gd name="connsiteY6" fmla="*/ 157848 h 157848"/>
                <a:gd name="connsiteX7" fmla="*/ 0 w 109224"/>
                <a:gd name="connsiteY7" fmla="*/ 78054 h 157848"/>
                <a:gd name="connsiteX8" fmla="*/ 73972 w 109224"/>
                <a:gd name="connsiteY8" fmla="*/ 0 h 157848"/>
                <a:gd name="connsiteX9" fmla="*/ 109225 w 109224"/>
                <a:gd name="connsiteY9" fmla="*/ 11748 h 157848"/>
                <a:gd name="connsiteX10" fmla="*/ 100899 w 109224"/>
                <a:gd name="connsiteY10" fmla="*/ 30304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24" h="157848">
                  <a:moveTo>
                    <a:pt x="100899" y="30329"/>
                  </a:moveTo>
                  <a:cubicBezTo>
                    <a:pt x="94572" y="26396"/>
                    <a:pt x="84019" y="21833"/>
                    <a:pt x="73972" y="21833"/>
                  </a:cubicBezTo>
                  <a:cubicBezTo>
                    <a:pt x="47273" y="21833"/>
                    <a:pt x="27787" y="43843"/>
                    <a:pt x="27787" y="78508"/>
                  </a:cubicBezTo>
                  <a:cubicBezTo>
                    <a:pt x="27787" y="113174"/>
                    <a:pt x="49273" y="136091"/>
                    <a:pt x="74630" y="136091"/>
                  </a:cubicBezTo>
                  <a:cubicBezTo>
                    <a:pt x="84702" y="136091"/>
                    <a:pt x="94116" y="132813"/>
                    <a:pt x="100899" y="128427"/>
                  </a:cubicBezTo>
                  <a:lnTo>
                    <a:pt x="108137" y="147411"/>
                  </a:lnTo>
                  <a:cubicBezTo>
                    <a:pt x="100216" y="152856"/>
                    <a:pt x="86271" y="157848"/>
                    <a:pt x="73542" y="157848"/>
                  </a:cubicBezTo>
                  <a:cubicBezTo>
                    <a:pt x="28470" y="157848"/>
                    <a:pt x="0" y="122981"/>
                    <a:pt x="0" y="78054"/>
                  </a:cubicBezTo>
                  <a:cubicBezTo>
                    <a:pt x="0" y="36430"/>
                    <a:pt x="28217" y="0"/>
                    <a:pt x="73972" y="0"/>
                  </a:cubicBezTo>
                  <a:cubicBezTo>
                    <a:pt x="87562" y="0"/>
                    <a:pt x="100216" y="5673"/>
                    <a:pt x="109225" y="11748"/>
                  </a:cubicBezTo>
                  <a:lnTo>
                    <a:pt x="100899" y="303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4" name="Dowolny kształt 53">
              <a:extLst>
                <a:ext uri="{FF2B5EF4-FFF2-40B4-BE49-F238E27FC236}">
                  <a16:creationId xmlns:a16="http://schemas.microsoft.com/office/drawing/2014/main" id="{B75FB7E6-C264-08A6-5921-4F6F26A29D21}"/>
                </a:ext>
              </a:extLst>
            </p:cNvPr>
            <p:cNvSpPr/>
            <p:nvPr/>
          </p:nvSpPr>
          <p:spPr>
            <a:xfrm>
              <a:off x="5859725" y="-1143090"/>
              <a:ext cx="45932" cy="82214"/>
            </a:xfrm>
            <a:custGeom>
              <a:avLst/>
              <a:gdLst>
                <a:gd name="connsiteX0" fmla="*/ 0 w 45932"/>
                <a:gd name="connsiteY0" fmla="*/ 82214 h 82214"/>
                <a:gd name="connsiteX1" fmla="*/ 0 w 45932"/>
                <a:gd name="connsiteY1" fmla="*/ 0 h 82214"/>
                <a:gd name="connsiteX2" fmla="*/ 10654 w 45932"/>
                <a:gd name="connsiteY2" fmla="*/ 0 h 82214"/>
                <a:gd name="connsiteX3" fmla="*/ 10654 w 45932"/>
                <a:gd name="connsiteY3" fmla="*/ 73289 h 82214"/>
                <a:gd name="connsiteX4" fmla="*/ 45932 w 45932"/>
                <a:gd name="connsiteY4" fmla="*/ 73289 h 82214"/>
                <a:gd name="connsiteX5" fmla="*/ 45932 w 45932"/>
                <a:gd name="connsiteY5" fmla="*/ 82214 h 82214"/>
                <a:gd name="connsiteX6" fmla="*/ 0 w 45932"/>
                <a:gd name="connsiteY6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32" h="82214">
                  <a:moveTo>
                    <a:pt x="0" y="82214"/>
                  </a:moveTo>
                  <a:lnTo>
                    <a:pt x="0" y="0"/>
                  </a:lnTo>
                  <a:lnTo>
                    <a:pt x="10654" y="0"/>
                  </a:lnTo>
                  <a:lnTo>
                    <a:pt x="10654" y="73289"/>
                  </a:lnTo>
                  <a:lnTo>
                    <a:pt x="45932" y="73289"/>
                  </a:lnTo>
                  <a:lnTo>
                    <a:pt x="45932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5" name="Dowolny kształt 54">
              <a:extLst>
                <a:ext uri="{FF2B5EF4-FFF2-40B4-BE49-F238E27FC236}">
                  <a16:creationId xmlns:a16="http://schemas.microsoft.com/office/drawing/2014/main" id="{DFBBD9D1-CB4A-9579-3C03-DC08E0BA17B1}"/>
                </a:ext>
              </a:extLst>
            </p:cNvPr>
            <p:cNvSpPr/>
            <p:nvPr/>
          </p:nvSpPr>
          <p:spPr>
            <a:xfrm>
              <a:off x="5935924" y="-1143090"/>
              <a:ext cx="46387" cy="82214"/>
            </a:xfrm>
            <a:custGeom>
              <a:avLst/>
              <a:gdLst>
                <a:gd name="connsiteX0" fmla="*/ 0 w 46387"/>
                <a:gd name="connsiteY0" fmla="*/ 82214 h 82214"/>
                <a:gd name="connsiteX1" fmla="*/ 0 w 46387"/>
                <a:gd name="connsiteY1" fmla="*/ 0 h 82214"/>
                <a:gd name="connsiteX2" fmla="*/ 44566 w 46387"/>
                <a:gd name="connsiteY2" fmla="*/ 0 h 82214"/>
                <a:gd name="connsiteX3" fmla="*/ 44566 w 46387"/>
                <a:gd name="connsiteY3" fmla="*/ 8874 h 82214"/>
                <a:gd name="connsiteX4" fmla="*/ 10629 w 46387"/>
                <a:gd name="connsiteY4" fmla="*/ 8874 h 82214"/>
                <a:gd name="connsiteX5" fmla="*/ 10629 w 46387"/>
                <a:gd name="connsiteY5" fmla="*/ 34867 h 82214"/>
                <a:gd name="connsiteX6" fmla="*/ 42718 w 46387"/>
                <a:gd name="connsiteY6" fmla="*/ 34867 h 82214"/>
                <a:gd name="connsiteX7" fmla="*/ 42718 w 46387"/>
                <a:gd name="connsiteY7" fmla="*/ 43666 h 82214"/>
                <a:gd name="connsiteX8" fmla="*/ 10629 w 46387"/>
                <a:gd name="connsiteY8" fmla="*/ 43666 h 82214"/>
                <a:gd name="connsiteX9" fmla="*/ 10629 w 46387"/>
                <a:gd name="connsiteY9" fmla="*/ 73289 h 82214"/>
                <a:gd name="connsiteX10" fmla="*/ 46388 w 46387"/>
                <a:gd name="connsiteY10" fmla="*/ 73289 h 82214"/>
                <a:gd name="connsiteX11" fmla="*/ 46388 w 46387"/>
                <a:gd name="connsiteY11" fmla="*/ 82214 h 82214"/>
                <a:gd name="connsiteX12" fmla="*/ 0 w 46387"/>
                <a:gd name="connsiteY12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387" h="82214">
                  <a:moveTo>
                    <a:pt x="0" y="82214"/>
                  </a:moveTo>
                  <a:lnTo>
                    <a:pt x="0" y="0"/>
                  </a:lnTo>
                  <a:lnTo>
                    <a:pt x="44566" y="0"/>
                  </a:lnTo>
                  <a:lnTo>
                    <a:pt x="44566" y="8874"/>
                  </a:lnTo>
                  <a:lnTo>
                    <a:pt x="10629" y="8874"/>
                  </a:lnTo>
                  <a:lnTo>
                    <a:pt x="10629" y="34867"/>
                  </a:lnTo>
                  <a:lnTo>
                    <a:pt x="42718" y="34867"/>
                  </a:lnTo>
                  <a:lnTo>
                    <a:pt x="42718" y="43666"/>
                  </a:lnTo>
                  <a:lnTo>
                    <a:pt x="10629" y="43666"/>
                  </a:lnTo>
                  <a:lnTo>
                    <a:pt x="10629" y="73289"/>
                  </a:lnTo>
                  <a:lnTo>
                    <a:pt x="46388" y="73289"/>
                  </a:lnTo>
                  <a:lnTo>
                    <a:pt x="46388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56" name="Grafika 9">
              <a:extLst>
                <a:ext uri="{FF2B5EF4-FFF2-40B4-BE49-F238E27FC236}">
                  <a16:creationId xmlns:a16="http://schemas.microsoft.com/office/drawing/2014/main" id="{6B1D9938-B10F-FFBB-1485-052878D29CC5}"/>
                </a:ext>
              </a:extLst>
            </p:cNvPr>
            <p:cNvGrpSpPr/>
            <p:nvPr/>
          </p:nvGrpSpPr>
          <p:grpSpPr>
            <a:xfrm>
              <a:off x="6008328" y="-1143695"/>
              <a:ext cx="245857" cy="82819"/>
              <a:chOff x="6008328" y="-1143695"/>
              <a:chExt cx="245857" cy="82819"/>
            </a:xfrm>
            <a:grpFill/>
          </p:grpSpPr>
          <p:sp>
            <p:nvSpPr>
              <p:cNvPr id="70" name="Dowolny kształt 69">
                <a:extLst>
                  <a:ext uri="{FF2B5EF4-FFF2-40B4-BE49-F238E27FC236}">
                    <a16:creationId xmlns:a16="http://schemas.microsoft.com/office/drawing/2014/main" id="{9F7623DC-953A-3717-07AC-199C5DBCEDE3}"/>
                  </a:ext>
                </a:extLst>
              </p:cNvPr>
              <p:cNvSpPr/>
              <p:nvPr/>
            </p:nvSpPr>
            <p:spPr>
              <a:xfrm>
                <a:off x="6008328" y="-1143090"/>
                <a:ext cx="69062" cy="82214"/>
              </a:xfrm>
              <a:custGeom>
                <a:avLst/>
                <a:gdLst>
                  <a:gd name="connsiteX0" fmla="*/ 46641 w 69062"/>
                  <a:gd name="connsiteY0" fmla="*/ 48053 h 82214"/>
                  <a:gd name="connsiteX1" fmla="*/ 38568 w 69062"/>
                  <a:gd name="connsiteY1" fmla="*/ 24379 h 82214"/>
                  <a:gd name="connsiteX2" fmla="*/ 34291 w 69062"/>
                  <a:gd name="connsiteY2" fmla="*/ 9379 h 82214"/>
                  <a:gd name="connsiteX3" fmla="*/ 34038 w 69062"/>
                  <a:gd name="connsiteY3" fmla="*/ 9379 h 82214"/>
                  <a:gd name="connsiteX4" fmla="*/ 29888 w 69062"/>
                  <a:gd name="connsiteY4" fmla="*/ 24253 h 82214"/>
                  <a:gd name="connsiteX5" fmla="*/ 21815 w 69062"/>
                  <a:gd name="connsiteY5" fmla="*/ 48028 h 82214"/>
                  <a:gd name="connsiteX6" fmla="*/ 46666 w 69062"/>
                  <a:gd name="connsiteY6" fmla="*/ 48028 h 82214"/>
                  <a:gd name="connsiteX7" fmla="*/ 19588 w 69062"/>
                  <a:gd name="connsiteY7" fmla="*/ 56347 h 82214"/>
                  <a:gd name="connsiteX8" fmla="*/ 11009 w 69062"/>
                  <a:gd name="connsiteY8" fmla="*/ 82214 h 82214"/>
                  <a:gd name="connsiteX9" fmla="*/ 0 w 69062"/>
                  <a:gd name="connsiteY9" fmla="*/ 82214 h 82214"/>
                  <a:gd name="connsiteX10" fmla="*/ 28040 w 69062"/>
                  <a:gd name="connsiteY10" fmla="*/ 0 h 82214"/>
                  <a:gd name="connsiteX11" fmla="*/ 40896 w 69062"/>
                  <a:gd name="connsiteY11" fmla="*/ 0 h 82214"/>
                  <a:gd name="connsiteX12" fmla="*/ 69063 w 69062"/>
                  <a:gd name="connsiteY12" fmla="*/ 82214 h 82214"/>
                  <a:gd name="connsiteX13" fmla="*/ 57675 w 69062"/>
                  <a:gd name="connsiteY13" fmla="*/ 82214 h 82214"/>
                  <a:gd name="connsiteX14" fmla="*/ 48868 w 69062"/>
                  <a:gd name="connsiteY14" fmla="*/ 56347 h 82214"/>
                  <a:gd name="connsiteX15" fmla="*/ 19588 w 69062"/>
                  <a:gd name="connsiteY15" fmla="*/ 56347 h 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062" h="82214">
                    <a:moveTo>
                      <a:pt x="46641" y="48053"/>
                    </a:moveTo>
                    <a:lnTo>
                      <a:pt x="38568" y="24379"/>
                    </a:lnTo>
                    <a:cubicBezTo>
                      <a:pt x="36720" y="19035"/>
                      <a:pt x="35506" y="14144"/>
                      <a:pt x="34291" y="9379"/>
                    </a:cubicBezTo>
                    <a:lnTo>
                      <a:pt x="34038" y="9379"/>
                    </a:lnTo>
                    <a:cubicBezTo>
                      <a:pt x="32823" y="14270"/>
                      <a:pt x="31482" y="19261"/>
                      <a:pt x="29888" y="24253"/>
                    </a:cubicBezTo>
                    <a:lnTo>
                      <a:pt x="21815" y="48028"/>
                    </a:lnTo>
                    <a:lnTo>
                      <a:pt x="46666" y="48028"/>
                    </a:lnTo>
                    <a:close/>
                    <a:moveTo>
                      <a:pt x="19588" y="56347"/>
                    </a:moveTo>
                    <a:lnTo>
                      <a:pt x="11009" y="82214"/>
                    </a:lnTo>
                    <a:lnTo>
                      <a:pt x="0" y="82214"/>
                    </a:lnTo>
                    <a:lnTo>
                      <a:pt x="28040" y="0"/>
                    </a:lnTo>
                    <a:lnTo>
                      <a:pt x="40896" y="0"/>
                    </a:lnTo>
                    <a:lnTo>
                      <a:pt x="69063" y="82214"/>
                    </a:lnTo>
                    <a:lnTo>
                      <a:pt x="57675" y="82214"/>
                    </a:lnTo>
                    <a:lnTo>
                      <a:pt x="48868" y="56347"/>
                    </a:lnTo>
                    <a:lnTo>
                      <a:pt x="19588" y="5634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Dowolny kształt 70">
                <a:extLst>
                  <a:ext uri="{FF2B5EF4-FFF2-40B4-BE49-F238E27FC236}">
                    <a16:creationId xmlns:a16="http://schemas.microsoft.com/office/drawing/2014/main" id="{64320B94-A8A8-FA09-0034-84A1868114B9}"/>
                  </a:ext>
                </a:extLst>
              </p:cNvPr>
              <p:cNvSpPr/>
              <p:nvPr/>
            </p:nvSpPr>
            <p:spPr>
              <a:xfrm>
                <a:off x="6107885" y="-1143695"/>
                <a:ext cx="53802" cy="82819"/>
              </a:xfrm>
              <a:custGeom>
                <a:avLst/>
                <a:gdLst>
                  <a:gd name="connsiteX0" fmla="*/ 10680 w 53802"/>
                  <a:gd name="connsiteY0" fmla="*/ 39128 h 82819"/>
                  <a:gd name="connsiteX1" fmla="*/ 21587 w 53802"/>
                  <a:gd name="connsiteY1" fmla="*/ 39128 h 82819"/>
                  <a:gd name="connsiteX2" fmla="*/ 40187 w 53802"/>
                  <a:gd name="connsiteY2" fmla="*/ 23522 h 82819"/>
                  <a:gd name="connsiteX3" fmla="*/ 21207 w 53802"/>
                  <a:gd name="connsiteY3" fmla="*/ 8168 h 82819"/>
                  <a:gd name="connsiteX4" fmla="*/ 10680 w 53802"/>
                  <a:gd name="connsiteY4" fmla="*/ 9152 h 82819"/>
                  <a:gd name="connsiteX5" fmla="*/ 10680 w 53802"/>
                  <a:gd name="connsiteY5" fmla="*/ 39153 h 82819"/>
                  <a:gd name="connsiteX6" fmla="*/ 25 w 53802"/>
                  <a:gd name="connsiteY6" fmla="*/ 1689 h 82819"/>
                  <a:gd name="connsiteX7" fmla="*/ 20473 w 53802"/>
                  <a:gd name="connsiteY7" fmla="*/ 0 h 82819"/>
                  <a:gd name="connsiteX8" fmla="*/ 44363 w 53802"/>
                  <a:gd name="connsiteY8" fmla="*/ 6706 h 82819"/>
                  <a:gd name="connsiteX9" fmla="*/ 50867 w 53802"/>
                  <a:gd name="connsiteY9" fmla="*/ 22312 h 82819"/>
                  <a:gd name="connsiteX10" fmla="*/ 35303 w 53802"/>
                  <a:gd name="connsiteY10" fmla="*/ 43313 h 82819"/>
                  <a:gd name="connsiteX11" fmla="*/ 35303 w 53802"/>
                  <a:gd name="connsiteY11" fmla="*/ 43666 h 82819"/>
                  <a:gd name="connsiteX12" fmla="*/ 47425 w 53802"/>
                  <a:gd name="connsiteY12" fmla="*/ 60255 h 82819"/>
                  <a:gd name="connsiteX13" fmla="*/ 53803 w 53802"/>
                  <a:gd name="connsiteY13" fmla="*/ 82819 h 82819"/>
                  <a:gd name="connsiteX14" fmla="*/ 42769 w 53802"/>
                  <a:gd name="connsiteY14" fmla="*/ 82819 h 82819"/>
                  <a:gd name="connsiteX15" fmla="*/ 37252 w 53802"/>
                  <a:gd name="connsiteY15" fmla="*/ 63180 h 82819"/>
                  <a:gd name="connsiteX16" fmla="*/ 20701 w 53802"/>
                  <a:gd name="connsiteY16" fmla="*/ 47196 h 82819"/>
                  <a:gd name="connsiteX17" fmla="*/ 10654 w 53802"/>
                  <a:gd name="connsiteY17" fmla="*/ 47196 h 82819"/>
                  <a:gd name="connsiteX18" fmla="*/ 10654 w 53802"/>
                  <a:gd name="connsiteY18" fmla="*/ 82819 h 82819"/>
                  <a:gd name="connsiteX19" fmla="*/ 0 w 53802"/>
                  <a:gd name="connsiteY19" fmla="*/ 82819 h 82819"/>
                  <a:gd name="connsiteX20" fmla="*/ 0 w 53802"/>
                  <a:gd name="connsiteY20" fmla="*/ 1714 h 82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3802" h="82819">
                    <a:moveTo>
                      <a:pt x="10680" y="39128"/>
                    </a:moveTo>
                    <a:lnTo>
                      <a:pt x="21587" y="39128"/>
                    </a:lnTo>
                    <a:cubicBezTo>
                      <a:pt x="32975" y="39128"/>
                      <a:pt x="40187" y="32926"/>
                      <a:pt x="40187" y="23522"/>
                    </a:cubicBezTo>
                    <a:cubicBezTo>
                      <a:pt x="40187" y="12908"/>
                      <a:pt x="32469" y="8269"/>
                      <a:pt x="21207" y="8168"/>
                    </a:cubicBezTo>
                    <a:cubicBezTo>
                      <a:pt x="16070" y="8168"/>
                      <a:pt x="12400" y="8648"/>
                      <a:pt x="10680" y="9152"/>
                    </a:cubicBezTo>
                    <a:lnTo>
                      <a:pt x="10680" y="39153"/>
                    </a:lnTo>
                    <a:close/>
                    <a:moveTo>
                      <a:pt x="25" y="1689"/>
                    </a:moveTo>
                    <a:cubicBezTo>
                      <a:pt x="5416" y="580"/>
                      <a:pt x="13134" y="0"/>
                      <a:pt x="20473" y="0"/>
                    </a:cubicBezTo>
                    <a:cubicBezTo>
                      <a:pt x="31862" y="0"/>
                      <a:pt x="39200" y="2067"/>
                      <a:pt x="44363" y="6706"/>
                    </a:cubicBezTo>
                    <a:cubicBezTo>
                      <a:pt x="48513" y="10362"/>
                      <a:pt x="50867" y="15984"/>
                      <a:pt x="50867" y="22312"/>
                    </a:cubicBezTo>
                    <a:cubicBezTo>
                      <a:pt x="50867" y="33178"/>
                      <a:pt x="44009" y="40363"/>
                      <a:pt x="35303" y="43313"/>
                    </a:cubicBezTo>
                    <a:lnTo>
                      <a:pt x="35303" y="43666"/>
                    </a:lnTo>
                    <a:cubicBezTo>
                      <a:pt x="41681" y="45859"/>
                      <a:pt x="45477" y="51708"/>
                      <a:pt x="47425" y="60255"/>
                    </a:cubicBezTo>
                    <a:cubicBezTo>
                      <a:pt x="50108" y="71726"/>
                      <a:pt x="52082" y="79643"/>
                      <a:pt x="53803" y="82819"/>
                    </a:cubicBezTo>
                    <a:lnTo>
                      <a:pt x="42769" y="82819"/>
                    </a:lnTo>
                    <a:cubicBezTo>
                      <a:pt x="41427" y="80500"/>
                      <a:pt x="39580" y="73415"/>
                      <a:pt x="37252" y="63180"/>
                    </a:cubicBezTo>
                    <a:cubicBezTo>
                      <a:pt x="34797" y="51835"/>
                      <a:pt x="30394" y="47574"/>
                      <a:pt x="20701" y="47196"/>
                    </a:cubicBezTo>
                    <a:lnTo>
                      <a:pt x="10654" y="47196"/>
                    </a:lnTo>
                    <a:lnTo>
                      <a:pt x="10654" y="82819"/>
                    </a:lnTo>
                    <a:lnTo>
                      <a:pt x="0" y="82819"/>
                    </a:lnTo>
                    <a:lnTo>
                      <a:pt x="0" y="171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Dowolny kształt 71">
                <a:extLst>
                  <a:ext uri="{FF2B5EF4-FFF2-40B4-BE49-F238E27FC236}">
                    <a16:creationId xmlns:a16="http://schemas.microsoft.com/office/drawing/2014/main" id="{D9FE678C-5D6E-0728-46D5-153B0A06B6EC}"/>
                  </a:ext>
                </a:extLst>
              </p:cNvPr>
              <p:cNvSpPr/>
              <p:nvPr/>
            </p:nvSpPr>
            <p:spPr>
              <a:xfrm>
                <a:off x="6192208" y="-1143115"/>
                <a:ext cx="61976" cy="82239"/>
              </a:xfrm>
              <a:custGeom>
                <a:avLst/>
                <a:gdLst>
                  <a:gd name="connsiteX0" fmla="*/ 0 w 61976"/>
                  <a:gd name="connsiteY0" fmla="*/ 82239 h 82239"/>
                  <a:gd name="connsiteX1" fmla="*/ 0 w 61976"/>
                  <a:gd name="connsiteY1" fmla="*/ 25 h 82239"/>
                  <a:gd name="connsiteX2" fmla="*/ 11641 w 61976"/>
                  <a:gd name="connsiteY2" fmla="*/ 25 h 82239"/>
                  <a:gd name="connsiteX3" fmla="*/ 38087 w 61976"/>
                  <a:gd name="connsiteY3" fmla="*/ 41599 h 82239"/>
                  <a:gd name="connsiteX4" fmla="*/ 52892 w 61976"/>
                  <a:gd name="connsiteY4" fmla="*/ 68323 h 82239"/>
                  <a:gd name="connsiteX5" fmla="*/ 53145 w 61976"/>
                  <a:gd name="connsiteY5" fmla="*/ 68197 h 82239"/>
                  <a:gd name="connsiteX6" fmla="*/ 51930 w 61976"/>
                  <a:gd name="connsiteY6" fmla="*/ 34414 h 82239"/>
                  <a:gd name="connsiteX7" fmla="*/ 51930 w 61976"/>
                  <a:gd name="connsiteY7" fmla="*/ 0 h 82239"/>
                  <a:gd name="connsiteX8" fmla="*/ 61977 w 61976"/>
                  <a:gd name="connsiteY8" fmla="*/ 0 h 82239"/>
                  <a:gd name="connsiteX9" fmla="*/ 61977 w 61976"/>
                  <a:gd name="connsiteY9" fmla="*/ 82214 h 82239"/>
                  <a:gd name="connsiteX10" fmla="*/ 51221 w 61976"/>
                  <a:gd name="connsiteY10" fmla="*/ 82214 h 82239"/>
                  <a:gd name="connsiteX11" fmla="*/ 25003 w 61976"/>
                  <a:gd name="connsiteY11" fmla="*/ 40489 h 82239"/>
                  <a:gd name="connsiteX12" fmla="*/ 9591 w 61976"/>
                  <a:gd name="connsiteY12" fmla="*/ 13034 h 82239"/>
                  <a:gd name="connsiteX13" fmla="*/ 9237 w 61976"/>
                  <a:gd name="connsiteY13" fmla="*/ 13160 h 82239"/>
                  <a:gd name="connsiteX14" fmla="*/ 10072 w 61976"/>
                  <a:gd name="connsiteY14" fmla="*/ 47070 h 82239"/>
                  <a:gd name="connsiteX15" fmla="*/ 10072 w 61976"/>
                  <a:gd name="connsiteY15" fmla="*/ 82189 h 82239"/>
                  <a:gd name="connsiteX16" fmla="*/ 25 w 61976"/>
                  <a:gd name="connsiteY16" fmla="*/ 82189 h 8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76" h="82239">
                    <a:moveTo>
                      <a:pt x="0" y="82239"/>
                    </a:moveTo>
                    <a:lnTo>
                      <a:pt x="0" y="25"/>
                    </a:lnTo>
                    <a:lnTo>
                      <a:pt x="11641" y="25"/>
                    </a:lnTo>
                    <a:lnTo>
                      <a:pt x="38087" y="41599"/>
                    </a:lnTo>
                    <a:cubicBezTo>
                      <a:pt x="44186" y="51229"/>
                      <a:pt x="48994" y="59902"/>
                      <a:pt x="52892" y="68323"/>
                    </a:cubicBezTo>
                    <a:lnTo>
                      <a:pt x="53145" y="68197"/>
                    </a:lnTo>
                    <a:cubicBezTo>
                      <a:pt x="52158" y="57230"/>
                      <a:pt x="51930" y="47221"/>
                      <a:pt x="51930" y="34414"/>
                    </a:cubicBezTo>
                    <a:lnTo>
                      <a:pt x="51930" y="0"/>
                    </a:lnTo>
                    <a:lnTo>
                      <a:pt x="61977" y="0"/>
                    </a:lnTo>
                    <a:lnTo>
                      <a:pt x="61977" y="82214"/>
                    </a:lnTo>
                    <a:lnTo>
                      <a:pt x="51221" y="82214"/>
                    </a:lnTo>
                    <a:lnTo>
                      <a:pt x="25003" y="40489"/>
                    </a:lnTo>
                    <a:cubicBezTo>
                      <a:pt x="19259" y="31338"/>
                      <a:pt x="13742" y="21959"/>
                      <a:pt x="9591" y="13034"/>
                    </a:cubicBezTo>
                    <a:lnTo>
                      <a:pt x="9237" y="13160"/>
                    </a:lnTo>
                    <a:cubicBezTo>
                      <a:pt x="9844" y="23522"/>
                      <a:pt x="10072" y="33405"/>
                      <a:pt x="10072" y="47070"/>
                    </a:cubicBezTo>
                    <a:lnTo>
                      <a:pt x="10072" y="82189"/>
                    </a:lnTo>
                    <a:lnTo>
                      <a:pt x="25" y="82189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7" name="Dowolny kształt 56">
              <a:extLst>
                <a:ext uri="{FF2B5EF4-FFF2-40B4-BE49-F238E27FC236}">
                  <a16:creationId xmlns:a16="http://schemas.microsoft.com/office/drawing/2014/main" id="{661EDF26-C67B-3B01-11C9-162C40D505DE}"/>
                </a:ext>
              </a:extLst>
            </p:cNvPr>
            <p:cNvSpPr/>
            <p:nvPr/>
          </p:nvSpPr>
          <p:spPr>
            <a:xfrm>
              <a:off x="6291184" y="-1143115"/>
              <a:ext cx="10628" cy="82214"/>
            </a:xfrm>
            <a:custGeom>
              <a:avLst/>
              <a:gdLst>
                <a:gd name="connsiteX0" fmla="*/ 0 w 10628"/>
                <a:gd name="connsiteY0" fmla="*/ 0 h 82214"/>
                <a:gd name="connsiteX1" fmla="*/ 10629 w 10628"/>
                <a:gd name="connsiteY1" fmla="*/ 0 h 82214"/>
                <a:gd name="connsiteX2" fmla="*/ 10629 w 10628"/>
                <a:gd name="connsiteY2" fmla="*/ 82214 h 82214"/>
                <a:gd name="connsiteX3" fmla="*/ 0 w 10628"/>
                <a:gd name="connsiteY3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8" h="82214">
                  <a:moveTo>
                    <a:pt x="0" y="0"/>
                  </a:moveTo>
                  <a:lnTo>
                    <a:pt x="10629" y="0"/>
                  </a:lnTo>
                  <a:lnTo>
                    <a:pt x="10629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8" name="Dowolny kształt 57">
              <a:extLst>
                <a:ext uri="{FF2B5EF4-FFF2-40B4-BE49-F238E27FC236}">
                  <a16:creationId xmlns:a16="http://schemas.microsoft.com/office/drawing/2014/main" id="{07DA628F-12CD-7E67-5226-8B96614321C1}"/>
                </a:ext>
              </a:extLst>
            </p:cNvPr>
            <p:cNvSpPr/>
            <p:nvPr/>
          </p:nvSpPr>
          <p:spPr>
            <a:xfrm>
              <a:off x="6338837" y="-1143115"/>
              <a:ext cx="61976" cy="82239"/>
            </a:xfrm>
            <a:custGeom>
              <a:avLst/>
              <a:gdLst>
                <a:gd name="connsiteX0" fmla="*/ 0 w 61976"/>
                <a:gd name="connsiteY0" fmla="*/ 82239 h 82239"/>
                <a:gd name="connsiteX1" fmla="*/ 0 w 61976"/>
                <a:gd name="connsiteY1" fmla="*/ 25 h 82239"/>
                <a:gd name="connsiteX2" fmla="*/ 11616 w 61976"/>
                <a:gd name="connsiteY2" fmla="*/ 25 h 82239"/>
                <a:gd name="connsiteX3" fmla="*/ 38087 w 61976"/>
                <a:gd name="connsiteY3" fmla="*/ 41599 h 82239"/>
                <a:gd name="connsiteX4" fmla="*/ 52891 w 61976"/>
                <a:gd name="connsiteY4" fmla="*/ 68323 h 82239"/>
                <a:gd name="connsiteX5" fmla="*/ 53145 w 61976"/>
                <a:gd name="connsiteY5" fmla="*/ 68197 h 82239"/>
                <a:gd name="connsiteX6" fmla="*/ 51930 w 61976"/>
                <a:gd name="connsiteY6" fmla="*/ 34414 h 82239"/>
                <a:gd name="connsiteX7" fmla="*/ 51930 w 61976"/>
                <a:gd name="connsiteY7" fmla="*/ 0 h 82239"/>
                <a:gd name="connsiteX8" fmla="*/ 61977 w 61976"/>
                <a:gd name="connsiteY8" fmla="*/ 0 h 82239"/>
                <a:gd name="connsiteX9" fmla="*/ 61977 w 61976"/>
                <a:gd name="connsiteY9" fmla="*/ 82214 h 82239"/>
                <a:gd name="connsiteX10" fmla="*/ 51221 w 61976"/>
                <a:gd name="connsiteY10" fmla="*/ 82214 h 82239"/>
                <a:gd name="connsiteX11" fmla="*/ 25003 w 61976"/>
                <a:gd name="connsiteY11" fmla="*/ 40489 h 82239"/>
                <a:gd name="connsiteX12" fmla="*/ 9591 w 61976"/>
                <a:gd name="connsiteY12" fmla="*/ 13034 h 82239"/>
                <a:gd name="connsiteX13" fmla="*/ 9237 w 61976"/>
                <a:gd name="connsiteY13" fmla="*/ 13160 h 82239"/>
                <a:gd name="connsiteX14" fmla="*/ 10072 w 61976"/>
                <a:gd name="connsiteY14" fmla="*/ 47070 h 82239"/>
                <a:gd name="connsiteX15" fmla="*/ 10072 w 61976"/>
                <a:gd name="connsiteY15" fmla="*/ 82189 h 82239"/>
                <a:gd name="connsiteX16" fmla="*/ 25 w 61976"/>
                <a:gd name="connsiteY16" fmla="*/ 82189 h 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976" h="82239">
                  <a:moveTo>
                    <a:pt x="0" y="82239"/>
                  </a:moveTo>
                  <a:lnTo>
                    <a:pt x="0" y="25"/>
                  </a:lnTo>
                  <a:lnTo>
                    <a:pt x="11616" y="25"/>
                  </a:lnTo>
                  <a:lnTo>
                    <a:pt x="38087" y="41599"/>
                  </a:lnTo>
                  <a:cubicBezTo>
                    <a:pt x="44186" y="51229"/>
                    <a:pt x="48994" y="59902"/>
                    <a:pt x="52891" y="68323"/>
                  </a:cubicBezTo>
                  <a:lnTo>
                    <a:pt x="53145" y="68197"/>
                  </a:lnTo>
                  <a:cubicBezTo>
                    <a:pt x="52158" y="57230"/>
                    <a:pt x="51930" y="47221"/>
                    <a:pt x="51930" y="34414"/>
                  </a:cubicBezTo>
                  <a:lnTo>
                    <a:pt x="51930" y="0"/>
                  </a:lnTo>
                  <a:lnTo>
                    <a:pt x="61977" y="0"/>
                  </a:lnTo>
                  <a:lnTo>
                    <a:pt x="61977" y="82214"/>
                  </a:lnTo>
                  <a:lnTo>
                    <a:pt x="51221" y="82214"/>
                  </a:lnTo>
                  <a:lnTo>
                    <a:pt x="25003" y="40489"/>
                  </a:lnTo>
                  <a:cubicBezTo>
                    <a:pt x="19259" y="31338"/>
                    <a:pt x="13742" y="21959"/>
                    <a:pt x="9591" y="13034"/>
                  </a:cubicBezTo>
                  <a:lnTo>
                    <a:pt x="9237" y="13160"/>
                  </a:lnTo>
                  <a:cubicBezTo>
                    <a:pt x="9844" y="23522"/>
                    <a:pt x="10072" y="33405"/>
                    <a:pt x="10072" y="47070"/>
                  </a:cubicBezTo>
                  <a:lnTo>
                    <a:pt x="10072" y="82189"/>
                  </a:lnTo>
                  <a:lnTo>
                    <a:pt x="25" y="82189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9" name="Dowolny kształt 58">
              <a:extLst>
                <a:ext uri="{FF2B5EF4-FFF2-40B4-BE49-F238E27FC236}">
                  <a16:creationId xmlns:a16="http://schemas.microsoft.com/office/drawing/2014/main" id="{849D551E-BDD4-1D58-840C-63E47F7C81D1}"/>
                </a:ext>
              </a:extLst>
            </p:cNvPr>
            <p:cNvSpPr/>
            <p:nvPr/>
          </p:nvSpPr>
          <p:spPr>
            <a:xfrm>
              <a:off x="6432928" y="-1143947"/>
              <a:ext cx="67746" cy="83903"/>
            </a:xfrm>
            <a:custGeom>
              <a:avLst/>
              <a:gdLst>
                <a:gd name="connsiteX0" fmla="*/ 67721 w 67746"/>
                <a:gd name="connsiteY0" fmla="*/ 79391 h 83903"/>
                <a:gd name="connsiteX1" fmla="*/ 42389 w 67746"/>
                <a:gd name="connsiteY1" fmla="*/ 83903 h 83903"/>
                <a:gd name="connsiteX2" fmla="*/ 11515 w 67746"/>
                <a:gd name="connsiteY2" fmla="*/ 73037 h 83903"/>
                <a:gd name="connsiteX3" fmla="*/ 0 w 67746"/>
                <a:gd name="connsiteY3" fmla="*/ 42431 h 83903"/>
                <a:gd name="connsiteX4" fmla="*/ 44692 w 67746"/>
                <a:gd name="connsiteY4" fmla="*/ 0 h 83903"/>
                <a:gd name="connsiteX5" fmla="*/ 65267 w 67746"/>
                <a:gd name="connsiteY5" fmla="*/ 3782 h 83903"/>
                <a:gd name="connsiteX6" fmla="*/ 62711 w 67746"/>
                <a:gd name="connsiteY6" fmla="*/ 12429 h 83903"/>
                <a:gd name="connsiteX7" fmla="*/ 44464 w 67746"/>
                <a:gd name="connsiteY7" fmla="*/ 8900 h 83903"/>
                <a:gd name="connsiteX8" fmla="*/ 11287 w 67746"/>
                <a:gd name="connsiteY8" fmla="*/ 41952 h 83903"/>
                <a:gd name="connsiteX9" fmla="*/ 43123 w 67746"/>
                <a:gd name="connsiteY9" fmla="*/ 75130 h 83903"/>
                <a:gd name="connsiteX10" fmla="*/ 57320 w 67746"/>
                <a:gd name="connsiteY10" fmla="*/ 72936 h 83903"/>
                <a:gd name="connsiteX11" fmla="*/ 57320 w 67746"/>
                <a:gd name="connsiteY11" fmla="*/ 48406 h 83903"/>
                <a:gd name="connsiteX12" fmla="*/ 40542 w 67746"/>
                <a:gd name="connsiteY12" fmla="*/ 48406 h 83903"/>
                <a:gd name="connsiteX13" fmla="*/ 40542 w 67746"/>
                <a:gd name="connsiteY13" fmla="*/ 39884 h 83903"/>
                <a:gd name="connsiteX14" fmla="*/ 67747 w 67746"/>
                <a:gd name="connsiteY14" fmla="*/ 39884 h 83903"/>
                <a:gd name="connsiteX15" fmla="*/ 67747 w 67746"/>
                <a:gd name="connsiteY15" fmla="*/ 79391 h 8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46" h="83903">
                  <a:moveTo>
                    <a:pt x="67721" y="79391"/>
                  </a:moveTo>
                  <a:cubicBezTo>
                    <a:pt x="62938" y="81080"/>
                    <a:pt x="53524" y="83903"/>
                    <a:pt x="42389" y="83903"/>
                  </a:cubicBezTo>
                  <a:cubicBezTo>
                    <a:pt x="29888" y="83903"/>
                    <a:pt x="19613" y="80727"/>
                    <a:pt x="11515" y="73037"/>
                  </a:cubicBezTo>
                  <a:cubicBezTo>
                    <a:pt x="4429" y="66205"/>
                    <a:pt x="0" y="55238"/>
                    <a:pt x="0" y="42431"/>
                  </a:cubicBezTo>
                  <a:cubicBezTo>
                    <a:pt x="127" y="17900"/>
                    <a:pt x="17006" y="0"/>
                    <a:pt x="44692" y="0"/>
                  </a:cubicBezTo>
                  <a:cubicBezTo>
                    <a:pt x="54233" y="0"/>
                    <a:pt x="61698" y="2067"/>
                    <a:pt x="65267" y="3782"/>
                  </a:cubicBezTo>
                  <a:lnTo>
                    <a:pt x="62711" y="12429"/>
                  </a:lnTo>
                  <a:cubicBezTo>
                    <a:pt x="58307" y="10463"/>
                    <a:pt x="52790" y="8900"/>
                    <a:pt x="44464" y="8900"/>
                  </a:cubicBezTo>
                  <a:cubicBezTo>
                    <a:pt x="24371" y="8900"/>
                    <a:pt x="11287" y="21354"/>
                    <a:pt x="11287" y="41952"/>
                  </a:cubicBezTo>
                  <a:cubicBezTo>
                    <a:pt x="11287" y="62549"/>
                    <a:pt x="23890" y="75130"/>
                    <a:pt x="43123" y="75130"/>
                  </a:cubicBezTo>
                  <a:cubicBezTo>
                    <a:pt x="50082" y="75130"/>
                    <a:pt x="54865" y="74147"/>
                    <a:pt x="57320" y="72936"/>
                  </a:cubicBezTo>
                  <a:lnTo>
                    <a:pt x="57320" y="48406"/>
                  </a:lnTo>
                  <a:lnTo>
                    <a:pt x="40542" y="48406"/>
                  </a:lnTo>
                  <a:lnTo>
                    <a:pt x="40542" y="39884"/>
                  </a:lnTo>
                  <a:lnTo>
                    <a:pt x="67747" y="39884"/>
                  </a:lnTo>
                  <a:lnTo>
                    <a:pt x="67747" y="79391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60" name="Dowolny kształt 59">
              <a:extLst>
                <a:ext uri="{FF2B5EF4-FFF2-40B4-BE49-F238E27FC236}">
                  <a16:creationId xmlns:a16="http://schemas.microsoft.com/office/drawing/2014/main" id="{26D53DD7-32E5-E139-47F5-61B3AA1C16ED}"/>
                </a:ext>
              </a:extLst>
            </p:cNvPr>
            <p:cNvSpPr/>
            <p:nvPr/>
          </p:nvSpPr>
          <p:spPr>
            <a:xfrm>
              <a:off x="4117974" y="-1347075"/>
              <a:ext cx="626195" cy="246773"/>
            </a:xfrm>
            <a:custGeom>
              <a:avLst/>
              <a:gdLst>
                <a:gd name="connsiteX0" fmla="*/ 404051 w 626195"/>
                <a:gd name="connsiteY0" fmla="*/ 197506 h 246773"/>
                <a:gd name="connsiteX1" fmla="*/ 137695 w 626195"/>
                <a:gd name="connsiteY1" fmla="*/ 127670 h 246773"/>
                <a:gd name="connsiteX2" fmla="*/ 32190 w 626195"/>
                <a:gd name="connsiteY2" fmla="*/ 13211 h 246773"/>
                <a:gd name="connsiteX3" fmla="*/ 0 w 626195"/>
                <a:gd name="connsiteY3" fmla="*/ 0 h 246773"/>
                <a:gd name="connsiteX4" fmla="*/ 119449 w 626195"/>
                <a:gd name="connsiteY4" fmla="*/ 162386 h 246773"/>
                <a:gd name="connsiteX5" fmla="*/ 409948 w 626195"/>
                <a:gd name="connsiteY5" fmla="*/ 246290 h 246773"/>
                <a:gd name="connsiteX6" fmla="*/ 626196 w 626195"/>
                <a:gd name="connsiteY6" fmla="*/ 200909 h 246773"/>
                <a:gd name="connsiteX7" fmla="*/ 537216 w 626195"/>
                <a:gd name="connsiteY7" fmla="*/ 172773 h 246773"/>
                <a:gd name="connsiteX8" fmla="*/ 404076 w 626195"/>
                <a:gd name="connsiteY8" fmla="*/ 197531 h 24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95" h="246773">
                  <a:moveTo>
                    <a:pt x="404051" y="197506"/>
                  </a:moveTo>
                  <a:cubicBezTo>
                    <a:pt x="303987" y="202245"/>
                    <a:pt x="209390" y="177438"/>
                    <a:pt x="137695" y="127670"/>
                  </a:cubicBezTo>
                  <a:cubicBezTo>
                    <a:pt x="92092" y="96005"/>
                    <a:pt x="49703" y="56499"/>
                    <a:pt x="32190" y="13211"/>
                  </a:cubicBezTo>
                  <a:lnTo>
                    <a:pt x="0" y="0"/>
                  </a:lnTo>
                  <a:cubicBezTo>
                    <a:pt x="16298" y="62953"/>
                    <a:pt x="57371" y="119300"/>
                    <a:pt x="119449" y="162386"/>
                  </a:cubicBezTo>
                  <a:cubicBezTo>
                    <a:pt x="196888" y="216162"/>
                    <a:pt x="303177" y="251357"/>
                    <a:pt x="409948" y="246290"/>
                  </a:cubicBezTo>
                  <a:cubicBezTo>
                    <a:pt x="478150" y="243037"/>
                    <a:pt x="568749" y="227684"/>
                    <a:pt x="626196" y="200909"/>
                  </a:cubicBezTo>
                  <a:lnTo>
                    <a:pt x="537216" y="172773"/>
                  </a:lnTo>
                  <a:cubicBezTo>
                    <a:pt x="495586" y="186791"/>
                    <a:pt x="450590" y="195338"/>
                    <a:pt x="404076" y="197531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1" name="Dowolny kształt 60">
              <a:extLst>
                <a:ext uri="{FF2B5EF4-FFF2-40B4-BE49-F238E27FC236}">
                  <a16:creationId xmlns:a16="http://schemas.microsoft.com/office/drawing/2014/main" id="{7E506250-2B5C-EBB0-135C-E89B76FF3B08}"/>
                </a:ext>
              </a:extLst>
            </p:cNvPr>
            <p:cNvSpPr/>
            <p:nvPr/>
          </p:nvSpPr>
          <p:spPr>
            <a:xfrm>
              <a:off x="4150544" y="-1606121"/>
              <a:ext cx="158193" cy="162386"/>
            </a:xfrm>
            <a:custGeom>
              <a:avLst/>
              <a:gdLst>
                <a:gd name="connsiteX0" fmla="*/ 155942 w 158193"/>
                <a:gd name="connsiteY0" fmla="*/ 58919 h 162386"/>
                <a:gd name="connsiteX1" fmla="*/ 134127 w 158193"/>
                <a:gd name="connsiteY1" fmla="*/ 162386 h 162386"/>
                <a:gd name="connsiteX2" fmla="*/ 101709 w 158193"/>
                <a:gd name="connsiteY2" fmla="*/ 162386 h 162386"/>
                <a:gd name="connsiteX3" fmla="*/ 121929 w 158193"/>
                <a:gd name="connsiteY3" fmla="*/ 66255 h 162386"/>
                <a:gd name="connsiteX4" fmla="*/ 124460 w 158193"/>
                <a:gd name="connsiteY4" fmla="*/ 48103 h 162386"/>
                <a:gd name="connsiteX5" fmla="*/ 99431 w 158193"/>
                <a:gd name="connsiteY5" fmla="*/ 23598 h 162386"/>
                <a:gd name="connsiteX6" fmla="*/ 51626 w 158193"/>
                <a:gd name="connsiteY6" fmla="*/ 72609 h 162386"/>
                <a:gd name="connsiteX7" fmla="*/ 32393 w 158193"/>
                <a:gd name="connsiteY7" fmla="*/ 162386 h 162386"/>
                <a:gd name="connsiteX8" fmla="*/ 0 w 158193"/>
                <a:gd name="connsiteY8" fmla="*/ 162386 h 162386"/>
                <a:gd name="connsiteX9" fmla="*/ 25990 w 158193"/>
                <a:gd name="connsiteY9" fmla="*/ 39809 h 162386"/>
                <a:gd name="connsiteX10" fmla="*/ 32089 w 158193"/>
                <a:gd name="connsiteY10" fmla="*/ 3202 h 162386"/>
                <a:gd name="connsiteX11" fmla="*/ 62230 w 158193"/>
                <a:gd name="connsiteY11" fmla="*/ 3202 h 162386"/>
                <a:gd name="connsiteX12" fmla="*/ 57447 w 158193"/>
                <a:gd name="connsiteY12" fmla="*/ 31539 h 162386"/>
                <a:gd name="connsiteX13" fmla="*/ 114868 w 158193"/>
                <a:gd name="connsiteY13" fmla="*/ 0 h 162386"/>
                <a:gd name="connsiteX14" fmla="*/ 158194 w 158193"/>
                <a:gd name="connsiteY14" fmla="*/ 40111 h 162386"/>
                <a:gd name="connsiteX15" fmla="*/ 155916 w 158193"/>
                <a:gd name="connsiteY15" fmla="*/ 58894 h 16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193" h="162386">
                  <a:moveTo>
                    <a:pt x="155942" y="58919"/>
                  </a:moveTo>
                  <a:lnTo>
                    <a:pt x="134127" y="162386"/>
                  </a:lnTo>
                  <a:lnTo>
                    <a:pt x="101709" y="162386"/>
                  </a:lnTo>
                  <a:lnTo>
                    <a:pt x="121929" y="66255"/>
                  </a:lnTo>
                  <a:cubicBezTo>
                    <a:pt x="123194" y="59877"/>
                    <a:pt x="124460" y="53826"/>
                    <a:pt x="124460" y="48103"/>
                  </a:cubicBezTo>
                  <a:cubicBezTo>
                    <a:pt x="124460" y="34414"/>
                    <a:pt x="117728" y="23598"/>
                    <a:pt x="99431" y="23598"/>
                  </a:cubicBezTo>
                  <a:cubicBezTo>
                    <a:pt x="70885" y="23598"/>
                    <a:pt x="56738" y="48103"/>
                    <a:pt x="51626" y="72609"/>
                  </a:cubicBezTo>
                  <a:lnTo>
                    <a:pt x="32393" y="162386"/>
                  </a:lnTo>
                  <a:lnTo>
                    <a:pt x="0" y="162386"/>
                  </a:lnTo>
                  <a:lnTo>
                    <a:pt x="25990" y="39809"/>
                  </a:lnTo>
                  <a:cubicBezTo>
                    <a:pt x="28572" y="27707"/>
                    <a:pt x="30824" y="15303"/>
                    <a:pt x="32089" y="3202"/>
                  </a:cubicBezTo>
                  <a:lnTo>
                    <a:pt x="62230" y="3202"/>
                  </a:lnTo>
                  <a:lnTo>
                    <a:pt x="57447" y="31539"/>
                  </a:lnTo>
                  <a:cubicBezTo>
                    <a:pt x="72833" y="10841"/>
                    <a:pt x="88574" y="0"/>
                    <a:pt x="114868" y="0"/>
                  </a:cubicBezTo>
                  <a:cubicBezTo>
                    <a:pt x="141162" y="0"/>
                    <a:pt x="158194" y="14345"/>
                    <a:pt x="158194" y="40111"/>
                  </a:cubicBezTo>
                  <a:cubicBezTo>
                    <a:pt x="158194" y="45834"/>
                    <a:pt x="157207" y="52188"/>
                    <a:pt x="155916" y="58894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2" name="Dowolny kształt 61">
              <a:extLst>
                <a:ext uri="{FF2B5EF4-FFF2-40B4-BE49-F238E27FC236}">
                  <a16:creationId xmlns:a16="http://schemas.microsoft.com/office/drawing/2014/main" id="{411B19B8-B0CE-C2A4-B32B-0FBDCC4B1BE1}"/>
                </a:ext>
              </a:extLst>
            </p:cNvPr>
            <p:cNvSpPr/>
            <p:nvPr/>
          </p:nvSpPr>
          <p:spPr>
            <a:xfrm>
              <a:off x="4311951" y="-1606071"/>
              <a:ext cx="160775" cy="165840"/>
            </a:xfrm>
            <a:custGeom>
              <a:avLst/>
              <a:gdLst>
                <a:gd name="connsiteX0" fmla="*/ 91105 w 160775"/>
                <a:gd name="connsiteY0" fmla="*/ 23522 h 165840"/>
                <a:gd name="connsiteX1" fmla="*/ 33684 w 160775"/>
                <a:gd name="connsiteY1" fmla="*/ 102812 h 165840"/>
                <a:gd name="connsiteX2" fmla="*/ 68025 w 160775"/>
                <a:gd name="connsiteY2" fmla="*/ 142268 h 165840"/>
                <a:gd name="connsiteX3" fmla="*/ 127066 w 160775"/>
                <a:gd name="connsiteY3" fmla="*/ 63003 h 165840"/>
                <a:gd name="connsiteX4" fmla="*/ 91130 w 160775"/>
                <a:gd name="connsiteY4" fmla="*/ 23547 h 165840"/>
                <a:gd name="connsiteX5" fmla="*/ 62584 w 160775"/>
                <a:gd name="connsiteY5" fmla="*/ 165840 h 165840"/>
                <a:gd name="connsiteX6" fmla="*/ 0 w 160775"/>
                <a:gd name="connsiteY6" fmla="*/ 108560 h 165840"/>
                <a:gd name="connsiteX7" fmla="*/ 97887 w 160775"/>
                <a:gd name="connsiteY7" fmla="*/ 0 h 165840"/>
                <a:gd name="connsiteX8" fmla="*/ 160775 w 160775"/>
                <a:gd name="connsiteY8" fmla="*/ 56978 h 165840"/>
                <a:gd name="connsiteX9" fmla="*/ 62584 w 160775"/>
                <a:gd name="connsiteY9" fmla="*/ 165840 h 16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75" h="165840">
                  <a:moveTo>
                    <a:pt x="91105" y="23522"/>
                  </a:moveTo>
                  <a:cubicBezTo>
                    <a:pt x="53879" y="23522"/>
                    <a:pt x="33684" y="70642"/>
                    <a:pt x="33684" y="102812"/>
                  </a:cubicBezTo>
                  <a:cubicBezTo>
                    <a:pt x="33684" y="125704"/>
                    <a:pt x="42971" y="142268"/>
                    <a:pt x="68025" y="142268"/>
                  </a:cubicBezTo>
                  <a:cubicBezTo>
                    <a:pt x="104594" y="142268"/>
                    <a:pt x="127066" y="94517"/>
                    <a:pt x="127066" y="63003"/>
                  </a:cubicBezTo>
                  <a:cubicBezTo>
                    <a:pt x="127066" y="40086"/>
                    <a:pt x="115830" y="23547"/>
                    <a:pt x="91130" y="23547"/>
                  </a:cubicBezTo>
                  <a:moveTo>
                    <a:pt x="62584" y="165840"/>
                  </a:moveTo>
                  <a:cubicBezTo>
                    <a:pt x="28546" y="165840"/>
                    <a:pt x="0" y="144209"/>
                    <a:pt x="0" y="108560"/>
                  </a:cubicBezTo>
                  <a:cubicBezTo>
                    <a:pt x="0" y="50271"/>
                    <a:pt x="35632" y="0"/>
                    <a:pt x="97887" y="0"/>
                  </a:cubicBezTo>
                  <a:cubicBezTo>
                    <a:pt x="131925" y="0"/>
                    <a:pt x="160775" y="21304"/>
                    <a:pt x="160775" y="56978"/>
                  </a:cubicBezTo>
                  <a:cubicBezTo>
                    <a:pt x="160775" y="114283"/>
                    <a:pt x="123878" y="165840"/>
                    <a:pt x="62584" y="165840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3" name="Dowolny kształt 62">
              <a:extLst>
                <a:ext uri="{FF2B5EF4-FFF2-40B4-BE49-F238E27FC236}">
                  <a16:creationId xmlns:a16="http://schemas.microsoft.com/office/drawing/2014/main" id="{E8C998C5-3B65-A698-FCC5-BC896A261394}"/>
                </a:ext>
              </a:extLst>
            </p:cNvPr>
            <p:cNvSpPr/>
            <p:nvPr/>
          </p:nvSpPr>
          <p:spPr>
            <a:xfrm>
              <a:off x="4481052" y="-1602919"/>
              <a:ext cx="246742" cy="159184"/>
            </a:xfrm>
            <a:custGeom>
              <a:avLst/>
              <a:gdLst>
                <a:gd name="connsiteX0" fmla="*/ 166570 w 246742"/>
                <a:gd name="connsiteY0" fmla="*/ 159184 h 159184"/>
                <a:gd name="connsiteX1" fmla="*/ 127395 w 246742"/>
                <a:gd name="connsiteY1" fmla="*/ 159184 h 159184"/>
                <a:gd name="connsiteX2" fmla="*/ 118082 w 246742"/>
                <a:gd name="connsiteY2" fmla="*/ 26749 h 159184"/>
                <a:gd name="connsiteX3" fmla="*/ 54562 w 246742"/>
                <a:gd name="connsiteY3" fmla="*/ 159184 h 159184"/>
                <a:gd name="connsiteX4" fmla="*/ 15387 w 246742"/>
                <a:gd name="connsiteY4" fmla="*/ 159184 h 159184"/>
                <a:gd name="connsiteX5" fmla="*/ 0 w 246742"/>
                <a:gd name="connsiteY5" fmla="*/ 0 h 159184"/>
                <a:gd name="connsiteX6" fmla="*/ 33051 w 246742"/>
                <a:gd name="connsiteY6" fmla="*/ 0 h 159184"/>
                <a:gd name="connsiteX7" fmla="*/ 42035 w 246742"/>
                <a:gd name="connsiteY7" fmla="*/ 132082 h 159184"/>
                <a:gd name="connsiteX8" fmla="*/ 104923 w 246742"/>
                <a:gd name="connsiteY8" fmla="*/ 0 h 159184"/>
                <a:gd name="connsiteX9" fmla="*/ 142782 w 246742"/>
                <a:gd name="connsiteY9" fmla="*/ 0 h 159184"/>
                <a:gd name="connsiteX10" fmla="*/ 152424 w 246742"/>
                <a:gd name="connsiteY10" fmla="*/ 132082 h 159184"/>
                <a:gd name="connsiteX11" fmla="*/ 215008 w 246742"/>
                <a:gd name="connsiteY11" fmla="*/ 0 h 159184"/>
                <a:gd name="connsiteX12" fmla="*/ 246743 w 246742"/>
                <a:gd name="connsiteY12" fmla="*/ 0 h 159184"/>
                <a:gd name="connsiteX13" fmla="*/ 166570 w 246742"/>
                <a:gd name="connsiteY13" fmla="*/ 159184 h 15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42" h="159184">
                  <a:moveTo>
                    <a:pt x="166570" y="159184"/>
                  </a:moveTo>
                  <a:lnTo>
                    <a:pt x="127395" y="159184"/>
                  </a:lnTo>
                  <a:lnTo>
                    <a:pt x="118082" y="26749"/>
                  </a:lnTo>
                  <a:lnTo>
                    <a:pt x="54562" y="159184"/>
                  </a:lnTo>
                  <a:lnTo>
                    <a:pt x="15387" y="159184"/>
                  </a:lnTo>
                  <a:lnTo>
                    <a:pt x="0" y="0"/>
                  </a:lnTo>
                  <a:lnTo>
                    <a:pt x="33051" y="0"/>
                  </a:lnTo>
                  <a:lnTo>
                    <a:pt x="42035" y="132082"/>
                  </a:lnTo>
                  <a:lnTo>
                    <a:pt x="104923" y="0"/>
                  </a:lnTo>
                  <a:lnTo>
                    <a:pt x="142782" y="0"/>
                  </a:lnTo>
                  <a:lnTo>
                    <a:pt x="152424" y="132082"/>
                  </a:lnTo>
                  <a:lnTo>
                    <a:pt x="215008" y="0"/>
                  </a:lnTo>
                  <a:lnTo>
                    <a:pt x="246743" y="0"/>
                  </a:lnTo>
                  <a:lnTo>
                    <a:pt x="166570" y="15918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64" name="Grafika 9">
              <a:extLst>
                <a:ext uri="{FF2B5EF4-FFF2-40B4-BE49-F238E27FC236}">
                  <a16:creationId xmlns:a16="http://schemas.microsoft.com/office/drawing/2014/main" id="{E78FD674-1352-8FEB-F36E-2134B7720850}"/>
                </a:ext>
              </a:extLst>
            </p:cNvPr>
            <p:cNvGrpSpPr/>
            <p:nvPr/>
          </p:nvGrpSpPr>
          <p:grpSpPr>
            <a:xfrm>
              <a:off x="4303322" y="-1606424"/>
              <a:ext cx="566319" cy="386212"/>
              <a:chOff x="4303322" y="-1606424"/>
              <a:chExt cx="566319" cy="386212"/>
            </a:xfrm>
            <a:grpFill/>
          </p:grpSpPr>
          <p:sp>
            <p:nvSpPr>
              <p:cNvPr id="66" name="Dowolny kształt 65">
                <a:extLst>
                  <a:ext uri="{FF2B5EF4-FFF2-40B4-BE49-F238E27FC236}">
                    <a16:creationId xmlns:a16="http://schemas.microsoft.com/office/drawing/2014/main" id="{7DD84660-5A2F-2C8B-4CDD-485C1816D05D}"/>
                  </a:ext>
                </a:extLst>
              </p:cNvPr>
              <p:cNvSpPr/>
              <p:nvPr/>
            </p:nvSpPr>
            <p:spPr>
              <a:xfrm>
                <a:off x="4704690" y="-1606424"/>
                <a:ext cx="164950" cy="166168"/>
              </a:xfrm>
              <a:custGeom>
                <a:avLst/>
                <a:gdLst>
                  <a:gd name="connsiteX0" fmla="*/ 112009 w 164950"/>
                  <a:gd name="connsiteY0" fmla="*/ 23573 h 166168"/>
                  <a:gd name="connsiteX1" fmla="*/ 34038 w 164950"/>
                  <a:gd name="connsiteY1" fmla="*/ 112392 h 166168"/>
                  <a:gd name="connsiteX2" fmla="*/ 58737 w 164950"/>
                  <a:gd name="connsiteY2" fmla="*/ 142621 h 166168"/>
                  <a:gd name="connsiteX3" fmla="*/ 118108 w 164950"/>
                  <a:gd name="connsiteY3" fmla="*/ 69709 h 166168"/>
                  <a:gd name="connsiteX4" fmla="*/ 128382 w 164950"/>
                  <a:gd name="connsiteY4" fmla="*/ 25816 h 166168"/>
                  <a:gd name="connsiteX5" fmla="*/ 112009 w 164950"/>
                  <a:gd name="connsiteY5" fmla="*/ 23573 h 166168"/>
                  <a:gd name="connsiteX6" fmla="*/ 144402 w 164950"/>
                  <a:gd name="connsiteY6" fmla="*/ 98375 h 166168"/>
                  <a:gd name="connsiteX7" fmla="*/ 135721 w 164950"/>
                  <a:gd name="connsiteY7" fmla="*/ 162664 h 166168"/>
                  <a:gd name="connsiteX8" fmla="*/ 102999 w 164950"/>
                  <a:gd name="connsiteY8" fmla="*/ 162664 h 166168"/>
                  <a:gd name="connsiteX9" fmla="*/ 108769 w 164950"/>
                  <a:gd name="connsiteY9" fmla="*/ 122527 h 166168"/>
                  <a:gd name="connsiteX10" fmla="*/ 45224 w 164950"/>
                  <a:gd name="connsiteY10" fmla="*/ 166168 h 166168"/>
                  <a:gd name="connsiteX11" fmla="*/ 0 w 164950"/>
                  <a:gd name="connsiteY11" fmla="*/ 115871 h 166168"/>
                  <a:gd name="connsiteX12" fmla="*/ 118740 w 164950"/>
                  <a:gd name="connsiteY12" fmla="*/ 0 h 166168"/>
                  <a:gd name="connsiteX13" fmla="*/ 164951 w 164950"/>
                  <a:gd name="connsiteY13" fmla="*/ 6378 h 166168"/>
                  <a:gd name="connsiteX14" fmla="*/ 144402 w 164950"/>
                  <a:gd name="connsiteY14" fmla="*/ 98375 h 16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950" h="166168">
                    <a:moveTo>
                      <a:pt x="112009" y="23573"/>
                    </a:moveTo>
                    <a:cubicBezTo>
                      <a:pt x="69012" y="23573"/>
                      <a:pt x="34038" y="68751"/>
                      <a:pt x="34038" y="112392"/>
                    </a:cubicBezTo>
                    <a:cubicBezTo>
                      <a:pt x="34038" y="128628"/>
                      <a:pt x="39175" y="142621"/>
                      <a:pt x="58737" y="142621"/>
                    </a:cubicBezTo>
                    <a:cubicBezTo>
                      <a:pt x="83108" y="142621"/>
                      <a:pt x="108795" y="110174"/>
                      <a:pt x="118108" y="69709"/>
                    </a:cubicBezTo>
                    <a:lnTo>
                      <a:pt x="128382" y="25816"/>
                    </a:lnTo>
                    <a:cubicBezTo>
                      <a:pt x="122916" y="23900"/>
                      <a:pt x="117500" y="23573"/>
                      <a:pt x="112009" y="23573"/>
                    </a:cubicBezTo>
                    <a:moveTo>
                      <a:pt x="144402" y="98375"/>
                    </a:moveTo>
                    <a:cubicBezTo>
                      <a:pt x="138328" y="126385"/>
                      <a:pt x="135721" y="148671"/>
                      <a:pt x="135721" y="162664"/>
                    </a:cubicBezTo>
                    <a:lnTo>
                      <a:pt x="102999" y="162664"/>
                    </a:lnTo>
                    <a:cubicBezTo>
                      <a:pt x="103657" y="154722"/>
                      <a:pt x="105910" y="139091"/>
                      <a:pt x="108769" y="122527"/>
                    </a:cubicBezTo>
                    <a:cubicBezTo>
                      <a:pt x="98495" y="142268"/>
                      <a:pt x="78932" y="166168"/>
                      <a:pt x="45224" y="166168"/>
                    </a:cubicBezTo>
                    <a:cubicBezTo>
                      <a:pt x="15387" y="166168"/>
                      <a:pt x="0" y="144839"/>
                      <a:pt x="0" y="115871"/>
                    </a:cubicBezTo>
                    <a:cubicBezTo>
                      <a:pt x="0" y="49969"/>
                      <a:pt x="56814" y="0"/>
                      <a:pt x="118740" y="0"/>
                    </a:cubicBezTo>
                    <a:cubicBezTo>
                      <a:pt x="134785" y="0"/>
                      <a:pt x="154372" y="2874"/>
                      <a:pt x="164951" y="6378"/>
                    </a:cubicBezTo>
                    <a:lnTo>
                      <a:pt x="144402" y="98375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7" name="Dowolny kształt 66">
                <a:extLst>
                  <a:ext uri="{FF2B5EF4-FFF2-40B4-BE49-F238E27FC236}">
                    <a16:creationId xmlns:a16="http://schemas.microsoft.com/office/drawing/2014/main" id="{F0975E46-769B-B622-BD58-F75ED6AC2FF1}"/>
                  </a:ext>
                </a:extLst>
              </p:cNvPr>
              <p:cNvSpPr/>
              <p:nvPr/>
            </p:nvSpPr>
            <p:spPr>
              <a:xfrm>
                <a:off x="4303322" y="-1416255"/>
                <a:ext cx="189650" cy="196018"/>
              </a:xfrm>
              <a:custGeom>
                <a:avLst/>
                <a:gdLst>
                  <a:gd name="connsiteX0" fmla="*/ 119702 w 189650"/>
                  <a:gd name="connsiteY0" fmla="*/ 30380 h 196018"/>
                  <a:gd name="connsiteX1" fmla="*/ 60787 w 189650"/>
                  <a:gd name="connsiteY1" fmla="*/ 84307 h 196018"/>
                  <a:gd name="connsiteX2" fmla="*/ 142402 w 189650"/>
                  <a:gd name="connsiteY2" fmla="*/ 48708 h 196018"/>
                  <a:gd name="connsiteX3" fmla="*/ 119727 w 189650"/>
                  <a:gd name="connsiteY3" fmla="*/ 30380 h 196018"/>
                  <a:gd name="connsiteX4" fmla="*/ 55903 w 189650"/>
                  <a:gd name="connsiteY4" fmla="*/ 112443 h 196018"/>
                  <a:gd name="connsiteX5" fmla="*/ 53271 w 189650"/>
                  <a:gd name="connsiteY5" fmla="*/ 130065 h 196018"/>
                  <a:gd name="connsiteX6" fmla="*/ 95939 w 189650"/>
                  <a:gd name="connsiteY6" fmla="*/ 165286 h 196018"/>
                  <a:gd name="connsiteX7" fmla="*/ 154119 w 189650"/>
                  <a:gd name="connsiteY7" fmla="*/ 148016 h 196018"/>
                  <a:gd name="connsiteX8" fmla="*/ 152247 w 189650"/>
                  <a:gd name="connsiteY8" fmla="*/ 181396 h 196018"/>
                  <a:gd name="connsiteX9" fmla="*/ 80097 w 189650"/>
                  <a:gd name="connsiteY9" fmla="*/ 196018 h 196018"/>
                  <a:gd name="connsiteX10" fmla="*/ 0 w 189650"/>
                  <a:gd name="connsiteY10" fmla="*/ 132309 h 196018"/>
                  <a:gd name="connsiteX11" fmla="*/ 124308 w 189650"/>
                  <a:gd name="connsiteY11" fmla="*/ 0 h 196018"/>
                  <a:gd name="connsiteX12" fmla="*/ 189650 w 189650"/>
                  <a:gd name="connsiteY12" fmla="*/ 45380 h 196018"/>
                  <a:gd name="connsiteX13" fmla="*/ 55928 w 189650"/>
                  <a:gd name="connsiteY13" fmla="*/ 112443 h 19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9650" h="196018">
                    <a:moveTo>
                      <a:pt x="119702" y="30380"/>
                    </a:moveTo>
                    <a:cubicBezTo>
                      <a:pt x="90979" y="30380"/>
                      <a:pt x="70227" y="59978"/>
                      <a:pt x="60787" y="84307"/>
                    </a:cubicBezTo>
                    <a:cubicBezTo>
                      <a:pt x="94775" y="84307"/>
                      <a:pt x="142402" y="78306"/>
                      <a:pt x="142402" y="48708"/>
                    </a:cubicBezTo>
                    <a:cubicBezTo>
                      <a:pt x="142402" y="34842"/>
                      <a:pt x="132204" y="30380"/>
                      <a:pt x="119727" y="30380"/>
                    </a:cubicBezTo>
                    <a:moveTo>
                      <a:pt x="55903" y="112443"/>
                    </a:moveTo>
                    <a:cubicBezTo>
                      <a:pt x="54005" y="117687"/>
                      <a:pt x="53271" y="124443"/>
                      <a:pt x="53271" y="130065"/>
                    </a:cubicBezTo>
                    <a:cubicBezTo>
                      <a:pt x="53271" y="155151"/>
                      <a:pt x="72909" y="165286"/>
                      <a:pt x="95939" y="165286"/>
                    </a:cubicBezTo>
                    <a:cubicBezTo>
                      <a:pt x="115602" y="165286"/>
                      <a:pt x="137898" y="158529"/>
                      <a:pt x="154119" y="148016"/>
                    </a:cubicBezTo>
                    <a:lnTo>
                      <a:pt x="152247" y="181396"/>
                    </a:lnTo>
                    <a:cubicBezTo>
                      <a:pt x="130710" y="191884"/>
                      <a:pt x="106137" y="196018"/>
                      <a:pt x="80097" y="196018"/>
                    </a:cubicBezTo>
                    <a:cubicBezTo>
                      <a:pt x="38897" y="196018"/>
                      <a:pt x="0" y="178396"/>
                      <a:pt x="0" y="132309"/>
                    </a:cubicBezTo>
                    <a:cubicBezTo>
                      <a:pt x="0" y="57709"/>
                      <a:pt x="57017" y="0"/>
                      <a:pt x="124308" y="0"/>
                    </a:cubicBezTo>
                    <a:cubicBezTo>
                      <a:pt x="154904" y="0"/>
                      <a:pt x="189650" y="10891"/>
                      <a:pt x="189650" y="45380"/>
                    </a:cubicBezTo>
                    <a:cubicBezTo>
                      <a:pt x="189650" y="104602"/>
                      <a:pt x="103126" y="112443"/>
                      <a:pt x="55928" y="112443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8" name="Dowolny kształt 67">
                <a:extLst>
                  <a:ext uri="{FF2B5EF4-FFF2-40B4-BE49-F238E27FC236}">
                    <a16:creationId xmlns:a16="http://schemas.microsoft.com/office/drawing/2014/main" id="{5FEE95CA-2755-04BF-234D-B1AB88EE21FB}"/>
                  </a:ext>
                </a:extLst>
              </p:cNvPr>
              <p:cNvSpPr/>
              <p:nvPr/>
            </p:nvSpPr>
            <p:spPr>
              <a:xfrm>
                <a:off x="4485329" y="-1416608"/>
                <a:ext cx="157915" cy="192261"/>
              </a:xfrm>
              <a:custGeom>
                <a:avLst/>
                <a:gdLst>
                  <a:gd name="connsiteX0" fmla="*/ 145844 w 157915"/>
                  <a:gd name="connsiteY0" fmla="*/ 49087 h 192261"/>
                  <a:gd name="connsiteX1" fmla="*/ 130356 w 157915"/>
                  <a:gd name="connsiteY1" fmla="*/ 46465 h 192261"/>
                  <a:gd name="connsiteX2" fmla="*/ 70277 w 157915"/>
                  <a:gd name="connsiteY2" fmla="*/ 109468 h 192261"/>
                  <a:gd name="connsiteX3" fmla="*/ 52512 w 157915"/>
                  <a:gd name="connsiteY3" fmla="*/ 192262 h 192261"/>
                  <a:gd name="connsiteX4" fmla="*/ 0 w 157915"/>
                  <a:gd name="connsiteY4" fmla="*/ 192262 h 192261"/>
                  <a:gd name="connsiteX5" fmla="*/ 31355 w 157915"/>
                  <a:gd name="connsiteY5" fmla="*/ 46112 h 192261"/>
                  <a:gd name="connsiteX6" fmla="*/ 38897 w 157915"/>
                  <a:gd name="connsiteY6" fmla="*/ 4488 h 192261"/>
                  <a:gd name="connsiteX7" fmla="*/ 87992 w 157915"/>
                  <a:gd name="connsiteY7" fmla="*/ 4488 h 192261"/>
                  <a:gd name="connsiteX8" fmla="*/ 80856 w 157915"/>
                  <a:gd name="connsiteY8" fmla="*/ 43111 h 192261"/>
                  <a:gd name="connsiteX9" fmla="*/ 142807 w 157915"/>
                  <a:gd name="connsiteY9" fmla="*/ 0 h 192261"/>
                  <a:gd name="connsiteX10" fmla="*/ 157915 w 157915"/>
                  <a:gd name="connsiteY10" fmla="*/ 1866 h 192261"/>
                  <a:gd name="connsiteX11" fmla="*/ 145793 w 157915"/>
                  <a:gd name="connsiteY11" fmla="*/ 49087 h 19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915" h="192261">
                    <a:moveTo>
                      <a:pt x="145844" y="49087"/>
                    </a:moveTo>
                    <a:cubicBezTo>
                      <a:pt x="140934" y="47221"/>
                      <a:pt x="135620" y="46465"/>
                      <a:pt x="130356" y="46465"/>
                    </a:cubicBezTo>
                    <a:cubicBezTo>
                      <a:pt x="95964" y="46465"/>
                      <a:pt x="76705" y="79466"/>
                      <a:pt x="70277" y="109468"/>
                    </a:cubicBezTo>
                    <a:lnTo>
                      <a:pt x="52512" y="192262"/>
                    </a:lnTo>
                    <a:lnTo>
                      <a:pt x="0" y="192262"/>
                    </a:lnTo>
                    <a:lnTo>
                      <a:pt x="31355" y="46112"/>
                    </a:lnTo>
                    <a:cubicBezTo>
                      <a:pt x="34367" y="32271"/>
                      <a:pt x="37404" y="18379"/>
                      <a:pt x="38897" y="4488"/>
                    </a:cubicBezTo>
                    <a:lnTo>
                      <a:pt x="87992" y="4488"/>
                    </a:lnTo>
                    <a:lnTo>
                      <a:pt x="80856" y="43111"/>
                    </a:lnTo>
                    <a:cubicBezTo>
                      <a:pt x="92548" y="19867"/>
                      <a:pt x="115602" y="0"/>
                      <a:pt x="142807" y="0"/>
                    </a:cubicBezTo>
                    <a:cubicBezTo>
                      <a:pt x="148071" y="0"/>
                      <a:pt x="153006" y="353"/>
                      <a:pt x="157915" y="1866"/>
                    </a:cubicBezTo>
                    <a:lnTo>
                      <a:pt x="145793" y="4908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9" name="Dowolny kształt 68">
                <a:extLst>
                  <a:ext uri="{FF2B5EF4-FFF2-40B4-BE49-F238E27FC236}">
                    <a16:creationId xmlns:a16="http://schemas.microsoft.com/office/drawing/2014/main" id="{D7E1C8A5-B8F4-4656-C187-46357DC6CC9F}"/>
                  </a:ext>
                </a:extLst>
              </p:cNvPr>
              <p:cNvSpPr/>
              <p:nvPr/>
            </p:nvSpPr>
            <p:spPr>
              <a:xfrm>
                <a:off x="4616470" y="-1416582"/>
                <a:ext cx="211515" cy="196371"/>
              </a:xfrm>
              <a:custGeom>
                <a:avLst/>
                <a:gdLst>
                  <a:gd name="connsiteX0" fmla="*/ 138227 w 211515"/>
                  <a:gd name="connsiteY0" fmla="*/ 34842 h 196371"/>
                  <a:gd name="connsiteX1" fmla="*/ 55144 w 211515"/>
                  <a:gd name="connsiteY1" fmla="*/ 130771 h 196371"/>
                  <a:gd name="connsiteX2" fmla="*/ 80780 w 211515"/>
                  <a:gd name="connsiteY2" fmla="*/ 161479 h 196371"/>
                  <a:gd name="connsiteX3" fmla="*/ 143136 w 211515"/>
                  <a:gd name="connsiteY3" fmla="*/ 80550 h 196371"/>
                  <a:gd name="connsiteX4" fmla="*/ 153360 w 211515"/>
                  <a:gd name="connsiteY4" fmla="*/ 37086 h 196371"/>
                  <a:gd name="connsiteX5" fmla="*/ 138227 w 211515"/>
                  <a:gd name="connsiteY5" fmla="*/ 34842 h 196371"/>
                  <a:gd name="connsiteX6" fmla="*/ 185449 w 211515"/>
                  <a:gd name="connsiteY6" fmla="*/ 125527 h 196371"/>
                  <a:gd name="connsiteX7" fmla="*/ 176415 w 211515"/>
                  <a:gd name="connsiteY7" fmla="*/ 192237 h 196371"/>
                  <a:gd name="connsiteX8" fmla="*/ 123118 w 211515"/>
                  <a:gd name="connsiteY8" fmla="*/ 192237 h 196371"/>
                  <a:gd name="connsiteX9" fmla="*/ 130306 w 211515"/>
                  <a:gd name="connsiteY9" fmla="*/ 148016 h 196371"/>
                  <a:gd name="connsiteX10" fmla="*/ 57396 w 211515"/>
                  <a:gd name="connsiteY10" fmla="*/ 196371 h 196371"/>
                  <a:gd name="connsiteX11" fmla="*/ 0 w 211515"/>
                  <a:gd name="connsiteY11" fmla="*/ 136393 h 196371"/>
                  <a:gd name="connsiteX12" fmla="*/ 148071 w 211515"/>
                  <a:gd name="connsiteY12" fmla="*/ 0 h 196371"/>
                  <a:gd name="connsiteX13" fmla="*/ 211516 w 211515"/>
                  <a:gd name="connsiteY13" fmla="*/ 8622 h 196371"/>
                  <a:gd name="connsiteX14" fmla="*/ 185449 w 211515"/>
                  <a:gd name="connsiteY14" fmla="*/ 125527 h 19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515" h="196371">
                    <a:moveTo>
                      <a:pt x="138227" y="34842"/>
                    </a:moveTo>
                    <a:cubicBezTo>
                      <a:pt x="94775" y="34842"/>
                      <a:pt x="55144" y="80550"/>
                      <a:pt x="55144" y="130771"/>
                    </a:cubicBezTo>
                    <a:cubicBezTo>
                      <a:pt x="55144" y="147612"/>
                      <a:pt x="61142" y="161479"/>
                      <a:pt x="80780" y="161479"/>
                    </a:cubicBezTo>
                    <a:cubicBezTo>
                      <a:pt x="107251" y="161479"/>
                      <a:pt x="132583" y="125502"/>
                      <a:pt x="143136" y="80550"/>
                    </a:cubicBezTo>
                    <a:lnTo>
                      <a:pt x="153360" y="37086"/>
                    </a:lnTo>
                    <a:cubicBezTo>
                      <a:pt x="148425" y="35170"/>
                      <a:pt x="143136" y="34842"/>
                      <a:pt x="138227" y="34842"/>
                    </a:cubicBezTo>
                    <a:moveTo>
                      <a:pt x="185449" y="125527"/>
                    </a:moveTo>
                    <a:cubicBezTo>
                      <a:pt x="178667" y="155882"/>
                      <a:pt x="176769" y="177992"/>
                      <a:pt x="176415" y="192237"/>
                    </a:cubicBezTo>
                    <a:lnTo>
                      <a:pt x="123118" y="192237"/>
                    </a:lnTo>
                    <a:cubicBezTo>
                      <a:pt x="123903" y="182858"/>
                      <a:pt x="127294" y="165260"/>
                      <a:pt x="130306" y="148016"/>
                    </a:cubicBezTo>
                    <a:cubicBezTo>
                      <a:pt x="116716" y="172370"/>
                      <a:pt x="94420" y="196371"/>
                      <a:pt x="57396" y="196371"/>
                    </a:cubicBezTo>
                    <a:cubicBezTo>
                      <a:pt x="20372" y="196371"/>
                      <a:pt x="0" y="171261"/>
                      <a:pt x="0" y="136393"/>
                    </a:cubicBezTo>
                    <a:cubicBezTo>
                      <a:pt x="0" y="52087"/>
                      <a:pt x="75921" y="0"/>
                      <a:pt x="148071" y="0"/>
                    </a:cubicBezTo>
                    <a:cubicBezTo>
                      <a:pt x="169987" y="0"/>
                      <a:pt x="198305" y="3731"/>
                      <a:pt x="211516" y="8622"/>
                    </a:cubicBezTo>
                    <a:lnTo>
                      <a:pt x="185449" y="12552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65" name="Dowolny kształt 64">
              <a:extLst>
                <a:ext uri="{FF2B5EF4-FFF2-40B4-BE49-F238E27FC236}">
                  <a16:creationId xmlns:a16="http://schemas.microsoft.com/office/drawing/2014/main" id="{91929531-4079-AFA5-DE74-A9945215D5A6}"/>
                </a:ext>
              </a:extLst>
            </p:cNvPr>
            <p:cNvSpPr/>
            <p:nvPr/>
          </p:nvSpPr>
          <p:spPr>
            <a:xfrm>
              <a:off x="5162367" y="-1630148"/>
              <a:ext cx="2530" cy="544136"/>
            </a:xfrm>
            <a:custGeom>
              <a:avLst/>
              <a:gdLst>
                <a:gd name="connsiteX0" fmla="*/ 0 w 2530"/>
                <a:gd name="connsiteY0" fmla="*/ 0 h 544136"/>
                <a:gd name="connsiteX1" fmla="*/ 0 w 2530"/>
                <a:gd name="connsiteY1" fmla="*/ 544137 h 54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0" h="544136">
                  <a:moveTo>
                    <a:pt x="0" y="0"/>
                  </a:moveTo>
                  <a:lnTo>
                    <a:pt x="0" y="544137"/>
                  </a:lnTo>
                </a:path>
              </a:pathLst>
            </a:custGeom>
            <a:grpFill/>
            <a:ln w="14316" cap="rnd">
              <a:solidFill>
                <a:srgbClr val="E6E6E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86" name="pole tekstowe 85">
            <a:extLst>
              <a:ext uri="{FF2B5EF4-FFF2-40B4-BE49-F238E27FC236}">
                <a16:creationId xmlns:a16="http://schemas.microsoft.com/office/drawing/2014/main" id="{AF6F62ED-D29B-6122-0BCB-9A86CE47C1DB}"/>
              </a:ext>
            </a:extLst>
          </p:cNvPr>
          <p:cNvSpPr txBox="1"/>
          <p:nvPr/>
        </p:nvSpPr>
        <p:spPr>
          <a:xfrm>
            <a:off x="7674134" y="4190318"/>
            <a:ext cx="34325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800" b="1" dirty="0">
                <a:solidFill>
                  <a:srgbClr val="1F51AA"/>
                </a:solidFill>
              </a:rPr>
              <a:t>USTNA</a:t>
            </a:r>
            <a:endParaRPr lang="pl-PL" sz="102800" b="1" dirty="0">
              <a:solidFill>
                <a:srgbClr val="1F51AA"/>
              </a:solidFill>
            </a:endParaRPr>
          </a:p>
        </p:txBody>
      </p:sp>
      <p:cxnSp>
        <p:nvCxnSpPr>
          <p:cNvPr id="88" name="Łącznik prosty 87">
            <a:extLst>
              <a:ext uri="{FF2B5EF4-FFF2-40B4-BE49-F238E27FC236}">
                <a16:creationId xmlns:a16="http://schemas.microsoft.com/office/drawing/2014/main" id="{E40CC72A-73A0-86BD-4879-D9EB5BDB3C4B}"/>
              </a:ext>
            </a:extLst>
          </p:cNvPr>
          <p:cNvCxnSpPr/>
          <p:nvPr/>
        </p:nvCxnSpPr>
        <p:spPr>
          <a:xfrm>
            <a:off x="7611783" y="5664672"/>
            <a:ext cx="3557239" cy="0"/>
          </a:xfrm>
          <a:prstGeom prst="line">
            <a:avLst/>
          </a:prstGeom>
          <a:ln w="9525">
            <a:solidFill>
              <a:srgbClr val="0B2B7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Łącznik prosty 17">
            <a:extLst>
              <a:ext uri="{FF2B5EF4-FFF2-40B4-BE49-F238E27FC236}">
                <a16:creationId xmlns:a16="http://schemas.microsoft.com/office/drawing/2014/main" id="{973CD095-5B3E-194A-A5D4-A6EC39A5B81D}"/>
              </a:ext>
            </a:extLst>
          </p:cNvPr>
          <p:cNvCxnSpPr>
            <a:cxnSpLocks/>
          </p:cNvCxnSpPr>
          <p:nvPr/>
        </p:nvCxnSpPr>
        <p:spPr>
          <a:xfrm>
            <a:off x="567159" y="595815"/>
            <a:ext cx="1874969" cy="0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Owal 93">
            <a:extLst>
              <a:ext uri="{FF2B5EF4-FFF2-40B4-BE49-F238E27FC236}">
                <a16:creationId xmlns:a16="http://schemas.microsoft.com/office/drawing/2014/main" id="{3207A9C6-1D4D-F929-3E6D-54CC96918E9E}"/>
              </a:ext>
            </a:extLst>
          </p:cNvPr>
          <p:cNvSpPr/>
          <p:nvPr/>
        </p:nvSpPr>
        <p:spPr>
          <a:xfrm>
            <a:off x="4299541" y="2152644"/>
            <a:ext cx="291550" cy="291550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37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"/>
    </mc:Choice>
    <mc:Fallback xmlns="">
      <p:transition spd="slow" advTm="275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olny kształt 15">
            <a:extLst>
              <a:ext uri="{FF2B5EF4-FFF2-40B4-BE49-F238E27FC236}">
                <a16:creationId xmlns:a16="http://schemas.microsoft.com/office/drawing/2014/main" id="{131FB92B-526B-D77C-A8CA-5342885E1A2D}"/>
              </a:ext>
            </a:extLst>
          </p:cNvPr>
          <p:cNvSpPr/>
          <p:nvPr/>
        </p:nvSpPr>
        <p:spPr>
          <a:xfrm>
            <a:off x="6174734" y="5058542"/>
            <a:ext cx="1558306" cy="406400"/>
          </a:xfrm>
          <a:custGeom>
            <a:avLst/>
            <a:gdLst>
              <a:gd name="connsiteX0" fmla="*/ 0 w 2377440"/>
              <a:gd name="connsiteY0" fmla="*/ 60960 h 406400"/>
              <a:gd name="connsiteX1" fmla="*/ 0 w 2377440"/>
              <a:gd name="connsiteY1" fmla="*/ 396240 h 406400"/>
              <a:gd name="connsiteX2" fmla="*/ 2357120 w 2377440"/>
              <a:gd name="connsiteY2" fmla="*/ 406400 h 406400"/>
              <a:gd name="connsiteX3" fmla="*/ 2377440 w 2377440"/>
              <a:gd name="connsiteY3" fmla="*/ 0 h 406400"/>
              <a:gd name="connsiteX4" fmla="*/ 0 w 2377440"/>
              <a:gd name="connsiteY4" fmla="*/ 6096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406400">
                <a:moveTo>
                  <a:pt x="0" y="60960"/>
                </a:moveTo>
                <a:lnTo>
                  <a:pt x="0" y="396240"/>
                </a:lnTo>
                <a:lnTo>
                  <a:pt x="2357120" y="406400"/>
                </a:lnTo>
                <a:lnTo>
                  <a:pt x="237744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96C800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Dowolny kształt 16">
            <a:extLst>
              <a:ext uri="{FF2B5EF4-FFF2-40B4-BE49-F238E27FC236}">
                <a16:creationId xmlns:a16="http://schemas.microsoft.com/office/drawing/2014/main" id="{D1F61231-955F-8CBF-5E35-99E32894B844}"/>
              </a:ext>
            </a:extLst>
          </p:cNvPr>
          <p:cNvSpPr/>
          <p:nvPr/>
        </p:nvSpPr>
        <p:spPr>
          <a:xfrm>
            <a:off x="9209613" y="5043140"/>
            <a:ext cx="2465640" cy="406400"/>
          </a:xfrm>
          <a:custGeom>
            <a:avLst/>
            <a:gdLst>
              <a:gd name="connsiteX0" fmla="*/ 0 w 2377440"/>
              <a:gd name="connsiteY0" fmla="*/ 60960 h 406400"/>
              <a:gd name="connsiteX1" fmla="*/ 0 w 2377440"/>
              <a:gd name="connsiteY1" fmla="*/ 396240 h 406400"/>
              <a:gd name="connsiteX2" fmla="*/ 2357120 w 2377440"/>
              <a:gd name="connsiteY2" fmla="*/ 406400 h 406400"/>
              <a:gd name="connsiteX3" fmla="*/ 2377440 w 2377440"/>
              <a:gd name="connsiteY3" fmla="*/ 0 h 406400"/>
              <a:gd name="connsiteX4" fmla="*/ 0 w 2377440"/>
              <a:gd name="connsiteY4" fmla="*/ 6096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406400">
                <a:moveTo>
                  <a:pt x="0" y="60960"/>
                </a:moveTo>
                <a:lnTo>
                  <a:pt x="0" y="396240"/>
                </a:lnTo>
                <a:lnTo>
                  <a:pt x="2357120" y="406400"/>
                </a:lnTo>
                <a:lnTo>
                  <a:pt x="237744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96C800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" y="949462"/>
            <a:ext cx="12195174" cy="704321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4400" dirty="0">
                <a:solidFill>
                  <a:srgbClr val="1F51AA"/>
                </a:solidFill>
              </a:rPr>
              <a:t>Wskazówki dla uczniów i nauczycieli</a:t>
            </a:r>
          </a:p>
        </p:txBody>
      </p:sp>
      <p:pic>
        <p:nvPicPr>
          <p:cNvPr id="6" name="Obraz 17">
            <a:extLst>
              <a:ext uri="{FF2B5EF4-FFF2-40B4-BE49-F238E27FC236}">
                <a16:creationId xmlns:a16="http://schemas.microsoft.com/office/drawing/2014/main" id="{12F730B4-FBF6-716C-D61F-897A411B6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7" name="Tytuł 7">
            <a:extLst>
              <a:ext uri="{FF2B5EF4-FFF2-40B4-BE49-F238E27FC236}">
                <a16:creationId xmlns:a16="http://schemas.microsoft.com/office/drawing/2014/main" id="{CB4D33BA-0720-2AA4-6BF8-83FF0884C46F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AD1E0A8-713D-B1AF-D9B9-F4398F33C2AB}"/>
              </a:ext>
            </a:extLst>
          </p:cNvPr>
          <p:cNvSpPr txBox="1"/>
          <p:nvPr/>
        </p:nvSpPr>
        <p:spPr>
          <a:xfrm>
            <a:off x="3985522" y="1961756"/>
            <a:ext cx="77544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Zdający powinien zadbać o to, żeby każda wypowiedź miała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wyraźny początek, rozwinięcie i koniec. 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Każde zadanie dotyczy innego tematu.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Pytania na rozmowie wstępnej dotyczą innej tematyki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niż zadania w zestawie.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Wypowiedzi staramy się rozwijać np. podając przykłady,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uzasadnienia, przypuszczenia.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 można używać polskich słów. Jeśli nie pamiętamy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lub nie znamy jakiegoś wyrazu należy użyć synonimu lub wyjaśnienia.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Ważne jest poznanie przydatnych w każdym zadaniu wyrażeń.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Można je znaleźć w </a:t>
            </a:r>
            <a:r>
              <a:rPr lang="pl-PL" b="1" i="1" dirty="0">
                <a:solidFill>
                  <a:srgbClr val="1F51AA"/>
                </a:solidFill>
              </a:rPr>
              <a:t>Banku Zwrotów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repetytorium </a:t>
            </a:r>
            <a:r>
              <a:rPr lang="pl-PL" b="1" i="1" dirty="0">
                <a:solidFill>
                  <a:srgbClr val="1F51AA"/>
                </a:solidFill>
              </a:rPr>
              <a:t>My Matura </a:t>
            </a:r>
            <a:r>
              <a:rPr lang="pl-PL" b="1" i="1" dirty="0" err="1">
                <a:solidFill>
                  <a:srgbClr val="1F51AA"/>
                </a:solidFill>
              </a:rPr>
              <a:t>Perspectives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Warto regularnie ćwiczyć całe zestawy maturalne, żeby przyzwyczaić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się do ich formy i ograniczeń czasowych.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54C4161-DDC1-CBF7-0007-CEAA3648C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1380">
            <a:off x="469483" y="1591779"/>
            <a:ext cx="3562212" cy="4977763"/>
          </a:xfrm>
          <a:prstGeom prst="rect">
            <a:avLst/>
          </a:prstGeom>
        </p:spPr>
      </p:pic>
      <p:sp>
        <p:nvSpPr>
          <p:cNvPr id="14" name="Owal 13">
            <a:extLst>
              <a:ext uri="{FF2B5EF4-FFF2-40B4-BE49-F238E27FC236}">
                <a16:creationId xmlns:a16="http://schemas.microsoft.com/office/drawing/2014/main" id="{3196DE2C-815F-DFF3-AA2D-126197B8F1B1}"/>
              </a:ext>
            </a:extLst>
          </p:cNvPr>
          <p:cNvSpPr/>
          <p:nvPr/>
        </p:nvSpPr>
        <p:spPr>
          <a:xfrm>
            <a:off x="3097157" y="1951123"/>
            <a:ext cx="278907" cy="278907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5DB0CCAF-3707-E0D6-3B01-C9510AC1BDAE}"/>
              </a:ext>
            </a:extLst>
          </p:cNvPr>
          <p:cNvSpPr/>
          <p:nvPr/>
        </p:nvSpPr>
        <p:spPr>
          <a:xfrm>
            <a:off x="951154" y="5215518"/>
            <a:ext cx="462513" cy="462513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2977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a 52">
            <a:extLst>
              <a:ext uri="{FF2B5EF4-FFF2-40B4-BE49-F238E27FC236}">
                <a16:creationId xmlns:a16="http://schemas.microsoft.com/office/drawing/2014/main" id="{24425054-FD53-CE93-F095-AA63FD6E6B05}"/>
              </a:ext>
            </a:extLst>
          </p:cNvPr>
          <p:cNvGrpSpPr/>
          <p:nvPr/>
        </p:nvGrpSpPr>
        <p:grpSpPr>
          <a:xfrm rot="21437587">
            <a:off x="7558791" y="1970223"/>
            <a:ext cx="4249475" cy="3631650"/>
            <a:chOff x="7503170" y="2105079"/>
            <a:chExt cx="4249475" cy="3631650"/>
          </a:xfrm>
        </p:grpSpPr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93097DAA-3042-F645-AA3F-7FF6FF652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4202">
              <a:off x="7503170" y="2321069"/>
              <a:ext cx="4249475" cy="3415660"/>
            </a:xfrm>
            <a:prstGeom prst="rect">
              <a:avLst/>
            </a:prstGeom>
          </p:spPr>
        </p:pic>
        <p:grpSp>
          <p:nvGrpSpPr>
            <p:cNvPr id="50" name="Grupa 49">
              <a:extLst>
                <a:ext uri="{FF2B5EF4-FFF2-40B4-BE49-F238E27FC236}">
                  <a16:creationId xmlns:a16="http://schemas.microsoft.com/office/drawing/2014/main" id="{87DD5232-A022-9060-5C59-4BE296C4FFB9}"/>
                </a:ext>
              </a:extLst>
            </p:cNvPr>
            <p:cNvGrpSpPr/>
            <p:nvPr/>
          </p:nvGrpSpPr>
          <p:grpSpPr>
            <a:xfrm rot="174202">
              <a:off x="9650255" y="2105079"/>
              <a:ext cx="624147" cy="592249"/>
              <a:chOff x="4386151" y="2946818"/>
              <a:chExt cx="624147" cy="592249"/>
            </a:xfrm>
          </p:grpSpPr>
          <p:sp>
            <p:nvSpPr>
              <p:cNvPr id="51" name="Owal 50">
                <a:extLst>
                  <a:ext uri="{FF2B5EF4-FFF2-40B4-BE49-F238E27FC236}">
                    <a16:creationId xmlns:a16="http://schemas.microsoft.com/office/drawing/2014/main" id="{DFF46D2E-A981-8A3B-C13A-F39E94DFCBCB}"/>
                  </a:ext>
                </a:extLst>
              </p:cNvPr>
              <p:cNvSpPr/>
              <p:nvPr/>
            </p:nvSpPr>
            <p:spPr>
              <a:xfrm>
                <a:off x="4386151" y="2946818"/>
                <a:ext cx="592249" cy="592249"/>
              </a:xfrm>
              <a:prstGeom prst="ellipse">
                <a:avLst/>
              </a:prstGeom>
              <a:solidFill>
                <a:srgbClr val="1F51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2" name="pole tekstowe 51">
                <a:extLst>
                  <a:ext uri="{FF2B5EF4-FFF2-40B4-BE49-F238E27FC236}">
                    <a16:creationId xmlns:a16="http://schemas.microsoft.com/office/drawing/2014/main" id="{00ED0646-4FF4-C822-57F9-C1DB5C14F900}"/>
                  </a:ext>
                </a:extLst>
              </p:cNvPr>
              <p:cNvSpPr txBox="1"/>
              <p:nvPr/>
            </p:nvSpPr>
            <p:spPr>
              <a:xfrm>
                <a:off x="4418049" y="3003149"/>
                <a:ext cx="5922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2400" b="1" dirty="0">
                    <a:solidFill>
                      <a:schemeClr val="bg1"/>
                    </a:solidFill>
                  </a:rPr>
                  <a:t>06</a:t>
                </a:r>
                <a:r>
                  <a:rPr lang="pl-PL" sz="2400" b="1" dirty="0">
                    <a:solidFill>
                      <a:srgbClr val="96C800"/>
                    </a:solidFill>
                  </a:rPr>
                  <a:t>.</a:t>
                </a:r>
              </a:p>
            </p:txBody>
          </p:sp>
        </p:grpSp>
        <p:sp>
          <p:nvSpPr>
            <p:cNvPr id="39" name="pole tekstowe 38">
              <a:extLst>
                <a:ext uri="{FF2B5EF4-FFF2-40B4-BE49-F238E27FC236}">
                  <a16:creationId xmlns:a16="http://schemas.microsoft.com/office/drawing/2014/main" id="{7A774ED5-B519-7104-6272-1C7E69542224}"/>
                </a:ext>
              </a:extLst>
            </p:cNvPr>
            <p:cNvSpPr txBox="1"/>
            <p:nvPr/>
          </p:nvSpPr>
          <p:spPr>
            <a:xfrm rot="182010">
              <a:off x="8385512" y="3577978"/>
              <a:ext cx="29615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 2023 r. część ustna </a:t>
              </a:r>
              <a:r>
                <a:rPr lang="pl-PL" b="1" dirty="0">
                  <a:solidFill>
                    <a:srgbClr val="1F51AA"/>
                  </a:solidFill>
                </a:rPr>
                <a:t>jest </a:t>
              </a:r>
              <a:br>
                <a:rPr lang="pl-PL" b="1" dirty="0">
                  <a:solidFill>
                    <a:srgbClr val="1F51AA"/>
                  </a:solidFill>
                </a:rPr>
              </a:br>
              <a:r>
                <a:rPr lang="pl-PL" b="1" dirty="0">
                  <a:solidFill>
                    <a:srgbClr val="1F51AA"/>
                  </a:solidFill>
                </a:rPr>
                <a:t>obowiązkowa dla wszystkich </a:t>
              </a:r>
              <a:br>
                <a:rPr lang="pl-PL" b="1" dirty="0">
                  <a:solidFill>
                    <a:srgbClr val="1F51AA"/>
                  </a:solidFill>
                </a:rPr>
              </a:br>
              <a:r>
                <a:rPr lang="pl-PL" b="1" dirty="0">
                  <a:solidFill>
                    <a:srgbClr val="1F51AA"/>
                  </a:solidFill>
                </a:rPr>
                <a:t>zdających</a:t>
              </a:r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również tych </a:t>
              </a:r>
            </a:p>
            <a:p>
              <a:pPr algn="ctr"/>
              <a:r>
                <a:rPr lang="pl-P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poprawiających maturę. </a:t>
              </a:r>
              <a:endParaRPr lang="pl-PL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5" name="Grupa 44">
            <a:extLst>
              <a:ext uri="{FF2B5EF4-FFF2-40B4-BE49-F238E27FC236}">
                <a16:creationId xmlns:a16="http://schemas.microsoft.com/office/drawing/2014/main" id="{C77E59AC-0541-12AF-7158-9AFC0D643541}"/>
              </a:ext>
            </a:extLst>
          </p:cNvPr>
          <p:cNvGrpSpPr/>
          <p:nvPr/>
        </p:nvGrpSpPr>
        <p:grpSpPr>
          <a:xfrm rot="21441631">
            <a:off x="3921614" y="2009543"/>
            <a:ext cx="3843826" cy="1494533"/>
            <a:chOff x="3958448" y="2105617"/>
            <a:chExt cx="3843826" cy="1494533"/>
          </a:xfrm>
        </p:grpSpPr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7B1B6696-3F02-36AF-4F8A-12449AEDE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8448" y="2401742"/>
              <a:ext cx="3843826" cy="1198408"/>
            </a:xfrm>
            <a:prstGeom prst="rect">
              <a:avLst/>
            </a:prstGeom>
          </p:spPr>
        </p:pic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4086F33E-F841-FA32-0D7E-FE1201ABB9CD}"/>
                </a:ext>
              </a:extLst>
            </p:cNvPr>
            <p:cNvSpPr txBox="1"/>
            <p:nvPr/>
          </p:nvSpPr>
          <p:spPr>
            <a:xfrm>
              <a:off x="4837977" y="2743246"/>
              <a:ext cx="25510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 maturze ustnej może </a:t>
              </a:r>
            </a:p>
            <a:p>
              <a:pPr algn="ctr"/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pojawić się </a:t>
              </a:r>
              <a:r>
                <a:rPr lang="pl-PL" b="1" dirty="0">
                  <a:solidFill>
                    <a:srgbClr val="1F51AA"/>
                  </a:solidFill>
                </a:rPr>
                <a:t>obserwator</a:t>
              </a:r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grpSp>
          <p:nvGrpSpPr>
            <p:cNvPr id="31" name="Grupa 30">
              <a:extLst>
                <a:ext uri="{FF2B5EF4-FFF2-40B4-BE49-F238E27FC236}">
                  <a16:creationId xmlns:a16="http://schemas.microsoft.com/office/drawing/2014/main" id="{B68FE290-BBDA-1652-9720-880AAF94DA04}"/>
                </a:ext>
              </a:extLst>
            </p:cNvPr>
            <p:cNvGrpSpPr/>
            <p:nvPr/>
          </p:nvGrpSpPr>
          <p:grpSpPr>
            <a:xfrm>
              <a:off x="5741196" y="2105617"/>
              <a:ext cx="624147" cy="592249"/>
              <a:chOff x="4386151" y="2946818"/>
              <a:chExt cx="624147" cy="592249"/>
            </a:xfrm>
          </p:grpSpPr>
          <p:sp>
            <p:nvSpPr>
              <p:cNvPr id="32" name="Owal 31">
                <a:extLst>
                  <a:ext uri="{FF2B5EF4-FFF2-40B4-BE49-F238E27FC236}">
                    <a16:creationId xmlns:a16="http://schemas.microsoft.com/office/drawing/2014/main" id="{2A55C20B-2A39-BA25-5EF2-CA852E471939}"/>
                  </a:ext>
                </a:extLst>
              </p:cNvPr>
              <p:cNvSpPr/>
              <p:nvPr/>
            </p:nvSpPr>
            <p:spPr>
              <a:xfrm>
                <a:off x="4386151" y="2946818"/>
                <a:ext cx="592249" cy="592249"/>
              </a:xfrm>
              <a:prstGeom prst="ellipse">
                <a:avLst/>
              </a:prstGeom>
              <a:solidFill>
                <a:srgbClr val="1F51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ole tekstowe 32">
                <a:extLst>
                  <a:ext uri="{FF2B5EF4-FFF2-40B4-BE49-F238E27FC236}">
                    <a16:creationId xmlns:a16="http://schemas.microsoft.com/office/drawing/2014/main" id="{E088C632-43A3-4FEB-FF4F-D4CFE6D1F454}"/>
                  </a:ext>
                </a:extLst>
              </p:cNvPr>
              <p:cNvSpPr txBox="1"/>
              <p:nvPr/>
            </p:nvSpPr>
            <p:spPr>
              <a:xfrm>
                <a:off x="4418049" y="3003149"/>
                <a:ext cx="5922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2400" b="1" dirty="0">
                    <a:solidFill>
                      <a:schemeClr val="bg1"/>
                    </a:solidFill>
                  </a:rPr>
                  <a:t>04</a:t>
                </a:r>
                <a:r>
                  <a:rPr lang="pl-PL" sz="2400" b="1" dirty="0">
                    <a:solidFill>
                      <a:srgbClr val="96C800"/>
                    </a:solidFill>
                  </a:rPr>
                  <a:t>.</a:t>
                </a:r>
              </a:p>
            </p:txBody>
          </p:sp>
        </p:grpSp>
      </p:grpSp>
      <p:pic>
        <p:nvPicPr>
          <p:cNvPr id="9" name="Obraz 17">
            <a:extLst>
              <a:ext uri="{FF2B5EF4-FFF2-40B4-BE49-F238E27FC236}">
                <a16:creationId xmlns:a16="http://schemas.microsoft.com/office/drawing/2014/main" id="{100A9B92-451A-5FFC-2325-ECC3D9B3C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10" name="Tytuł 7">
            <a:extLst>
              <a:ext uri="{FF2B5EF4-FFF2-40B4-BE49-F238E27FC236}">
                <a16:creationId xmlns:a16="http://schemas.microsoft.com/office/drawing/2014/main" id="{7C6A3F29-EE4B-9A15-8B92-1024F8BA6744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2C56A780-4E8A-111B-44F0-8B7EF2ACBC81}"/>
              </a:ext>
            </a:extLst>
          </p:cNvPr>
          <p:cNvSpPr txBox="1">
            <a:spLocks/>
          </p:cNvSpPr>
          <p:nvPr/>
        </p:nvSpPr>
        <p:spPr>
          <a:xfrm>
            <a:off x="1" y="942480"/>
            <a:ext cx="12195174" cy="704321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marR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None/>
              <a:tabLst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  <a:lvl2pPr marL="468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marR="0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400" dirty="0">
                <a:solidFill>
                  <a:srgbClr val="1F51AA"/>
                </a:solidFill>
              </a:rPr>
              <a:t>Czy wiesz, że...</a:t>
            </a:r>
          </a:p>
        </p:txBody>
      </p:sp>
      <p:grpSp>
        <p:nvGrpSpPr>
          <p:cNvPr id="42" name="Grupa 41">
            <a:extLst>
              <a:ext uri="{FF2B5EF4-FFF2-40B4-BE49-F238E27FC236}">
                <a16:creationId xmlns:a16="http://schemas.microsoft.com/office/drawing/2014/main" id="{B926A013-6B5C-0513-87EE-FC26BE99CB4F}"/>
              </a:ext>
            </a:extLst>
          </p:cNvPr>
          <p:cNvGrpSpPr/>
          <p:nvPr/>
        </p:nvGrpSpPr>
        <p:grpSpPr>
          <a:xfrm rot="21434520">
            <a:off x="110930" y="910952"/>
            <a:ext cx="3843826" cy="1543347"/>
            <a:chOff x="95499" y="1138438"/>
            <a:chExt cx="3843826" cy="1543347"/>
          </a:xfrm>
        </p:grpSpPr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EF6A00B4-98DE-75A7-AD34-70F25D950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499" y="1483377"/>
              <a:ext cx="3843826" cy="1198408"/>
            </a:xfrm>
            <a:prstGeom prst="rect">
              <a:avLst/>
            </a:prstGeom>
          </p:spPr>
        </p:pic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1999E118-4F1F-8A4E-0121-293DBCD310AD}"/>
                </a:ext>
              </a:extLst>
            </p:cNvPr>
            <p:cNvSpPr txBox="1"/>
            <p:nvPr/>
          </p:nvSpPr>
          <p:spPr>
            <a:xfrm>
              <a:off x="684228" y="1859341"/>
              <a:ext cx="30782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>
                  <a:solidFill>
                    <a:srgbClr val="1F51AA"/>
                  </a:solidFill>
                  <a:sym typeface="Wingdings" panose="05000000000000000000" pitchFamily="2" charset="2"/>
                </a:rPr>
                <a:t>Nie ma możliwości </a:t>
              </a:r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odwołania </a:t>
              </a:r>
            </a:p>
            <a:p>
              <a:pPr algn="ctr"/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się od wyniku matury ustnej.</a:t>
              </a:r>
            </a:p>
          </p:txBody>
        </p: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5D5893F9-58F1-6156-5A03-6030130EFC05}"/>
                </a:ext>
              </a:extLst>
            </p:cNvPr>
            <p:cNvGrpSpPr/>
            <p:nvPr/>
          </p:nvGrpSpPr>
          <p:grpSpPr>
            <a:xfrm>
              <a:off x="1911291" y="1138438"/>
              <a:ext cx="624147" cy="592249"/>
              <a:chOff x="4386151" y="2946818"/>
              <a:chExt cx="624147" cy="592249"/>
            </a:xfrm>
          </p:grpSpPr>
          <p:sp>
            <p:nvSpPr>
              <p:cNvPr id="16" name="Owal 15">
                <a:extLst>
                  <a:ext uri="{FF2B5EF4-FFF2-40B4-BE49-F238E27FC236}">
                    <a16:creationId xmlns:a16="http://schemas.microsoft.com/office/drawing/2014/main" id="{272562E8-08F3-D75A-726D-258D8DCA9811}"/>
                  </a:ext>
                </a:extLst>
              </p:cNvPr>
              <p:cNvSpPr/>
              <p:nvPr/>
            </p:nvSpPr>
            <p:spPr>
              <a:xfrm>
                <a:off x="4386151" y="2946818"/>
                <a:ext cx="592249" cy="592249"/>
              </a:xfrm>
              <a:prstGeom prst="ellipse">
                <a:avLst/>
              </a:prstGeom>
              <a:solidFill>
                <a:srgbClr val="1F51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CF5AA07D-256C-376F-EBDD-C47C7793C85D}"/>
                  </a:ext>
                </a:extLst>
              </p:cNvPr>
              <p:cNvSpPr txBox="1"/>
              <p:nvPr/>
            </p:nvSpPr>
            <p:spPr>
              <a:xfrm>
                <a:off x="4418049" y="3003149"/>
                <a:ext cx="5922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2400" b="1" dirty="0">
                    <a:solidFill>
                      <a:schemeClr val="bg1"/>
                    </a:solidFill>
                  </a:rPr>
                  <a:t>01</a:t>
                </a:r>
                <a:r>
                  <a:rPr lang="pl-PL" sz="2400" b="1" dirty="0">
                    <a:solidFill>
                      <a:srgbClr val="96C800"/>
                    </a:solidFill>
                  </a:rPr>
                  <a:t>.</a:t>
                </a:r>
              </a:p>
            </p:txBody>
          </p:sp>
        </p:grpSp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760ED0A5-881B-4F01-F58C-DC40EC15C931}"/>
              </a:ext>
            </a:extLst>
          </p:cNvPr>
          <p:cNvGrpSpPr/>
          <p:nvPr/>
        </p:nvGrpSpPr>
        <p:grpSpPr>
          <a:xfrm>
            <a:off x="303526" y="2620058"/>
            <a:ext cx="3843826" cy="2109242"/>
            <a:chOff x="95499" y="2939016"/>
            <a:chExt cx="3843826" cy="2109242"/>
          </a:xfrm>
        </p:grpSpPr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49C6FAAC-304A-BD66-F973-122C7A4E8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499" y="3243870"/>
              <a:ext cx="3843826" cy="1804388"/>
            </a:xfrm>
            <a:prstGeom prst="rect">
              <a:avLst/>
            </a:prstGeom>
          </p:spPr>
        </p:pic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79CE5593-C39B-22FF-6590-2DFECD897A73}"/>
                </a:ext>
              </a:extLst>
            </p:cNvPr>
            <p:cNvSpPr txBox="1"/>
            <p:nvPr/>
          </p:nvSpPr>
          <p:spPr>
            <a:xfrm>
              <a:off x="723080" y="3652470"/>
              <a:ext cx="300056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Nie ma możliwości </a:t>
              </a:r>
              <a:b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</a:br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zwolnienia z matury ustnej. </a:t>
              </a:r>
              <a:b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</a:br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Wyjątek stanowią </a:t>
              </a:r>
              <a:b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</a:br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np. </a:t>
              </a:r>
              <a:r>
                <a:rPr lang="pl-PL" b="1" dirty="0">
                  <a:solidFill>
                    <a:srgbClr val="1F51AA"/>
                  </a:solidFill>
                  <a:sym typeface="Wingdings" panose="05000000000000000000" pitchFamily="2" charset="2"/>
                </a:rPr>
                <a:t>osoby z zaburzoną mową</a:t>
              </a:r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.</a:t>
              </a:r>
            </a:p>
          </p:txBody>
        </p: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257229CC-846B-D39D-A7E5-D2E0827752DF}"/>
                </a:ext>
              </a:extLst>
            </p:cNvPr>
            <p:cNvGrpSpPr/>
            <p:nvPr/>
          </p:nvGrpSpPr>
          <p:grpSpPr>
            <a:xfrm>
              <a:off x="1895341" y="2939016"/>
              <a:ext cx="624147" cy="592249"/>
              <a:chOff x="4386151" y="2946818"/>
              <a:chExt cx="624147" cy="592249"/>
            </a:xfrm>
          </p:grpSpPr>
          <p:sp>
            <p:nvSpPr>
              <p:cNvPr id="22" name="Owal 21">
                <a:extLst>
                  <a:ext uri="{FF2B5EF4-FFF2-40B4-BE49-F238E27FC236}">
                    <a16:creationId xmlns:a16="http://schemas.microsoft.com/office/drawing/2014/main" id="{8AC3CAAC-9280-18EF-3DB7-AF1241EE5F84}"/>
                  </a:ext>
                </a:extLst>
              </p:cNvPr>
              <p:cNvSpPr/>
              <p:nvPr/>
            </p:nvSpPr>
            <p:spPr>
              <a:xfrm>
                <a:off x="4386151" y="2946818"/>
                <a:ext cx="592249" cy="592249"/>
              </a:xfrm>
              <a:prstGeom prst="ellipse">
                <a:avLst/>
              </a:prstGeom>
              <a:solidFill>
                <a:srgbClr val="1F51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FC36150C-AA01-43EB-2498-6DE9B4C1011B}"/>
                  </a:ext>
                </a:extLst>
              </p:cNvPr>
              <p:cNvSpPr txBox="1"/>
              <p:nvPr/>
            </p:nvSpPr>
            <p:spPr>
              <a:xfrm>
                <a:off x="4418049" y="3003149"/>
                <a:ext cx="5922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2400" b="1" dirty="0">
                    <a:solidFill>
                      <a:schemeClr val="bg1"/>
                    </a:solidFill>
                  </a:rPr>
                  <a:t>02</a:t>
                </a:r>
                <a:r>
                  <a:rPr lang="pl-PL" sz="2400" b="1" dirty="0">
                    <a:solidFill>
                      <a:srgbClr val="96C800"/>
                    </a:solidFill>
                  </a:rPr>
                  <a:t>.</a:t>
                </a:r>
              </a:p>
            </p:txBody>
          </p:sp>
        </p:grpSp>
      </p:grpSp>
      <p:grpSp>
        <p:nvGrpSpPr>
          <p:cNvPr id="44" name="Grupa 43">
            <a:extLst>
              <a:ext uri="{FF2B5EF4-FFF2-40B4-BE49-F238E27FC236}">
                <a16:creationId xmlns:a16="http://schemas.microsoft.com/office/drawing/2014/main" id="{EB1E4864-1547-0414-CA86-88FD8AD503EC}"/>
              </a:ext>
            </a:extLst>
          </p:cNvPr>
          <p:cNvGrpSpPr/>
          <p:nvPr/>
        </p:nvGrpSpPr>
        <p:grpSpPr>
          <a:xfrm rot="21446470">
            <a:off x="270030" y="4910359"/>
            <a:ext cx="3843826" cy="1483383"/>
            <a:chOff x="116614" y="5169463"/>
            <a:chExt cx="3843826" cy="1483383"/>
          </a:xfrm>
        </p:grpSpPr>
        <p:pic>
          <p:nvPicPr>
            <p:cNvPr id="24" name="Obraz 23">
              <a:extLst>
                <a:ext uri="{FF2B5EF4-FFF2-40B4-BE49-F238E27FC236}">
                  <a16:creationId xmlns:a16="http://schemas.microsoft.com/office/drawing/2014/main" id="{23FC5A50-A1AC-0DF3-8C8D-F6C3E6ECB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614" y="5465587"/>
              <a:ext cx="3843826" cy="1187259"/>
            </a:xfrm>
            <a:prstGeom prst="rect">
              <a:avLst/>
            </a:prstGeom>
          </p:spPr>
        </p:pic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E46FCA6A-18D0-F06A-09B6-5DA3CD612947}"/>
                </a:ext>
              </a:extLst>
            </p:cNvPr>
            <p:cNvSpPr txBox="1"/>
            <p:nvPr/>
          </p:nvSpPr>
          <p:spPr>
            <a:xfrm>
              <a:off x="863242" y="5850093"/>
              <a:ext cx="29116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Żaden </a:t>
              </a:r>
              <a:r>
                <a:rPr lang="pl-PL" b="1" dirty="0">
                  <a:solidFill>
                    <a:srgbClr val="1F51AA"/>
                  </a:solidFill>
                  <a:sym typeface="Wingdings" panose="05000000000000000000" pitchFamily="2" charset="2"/>
                </a:rPr>
                <a:t>certyfikat nie zwalnia </a:t>
              </a:r>
            </a:p>
            <a:p>
              <a:pPr algn="ctr"/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rPr>
                <a:t>z matury z języka obcego.</a:t>
              </a:r>
              <a:endParaRPr lang="pl-PL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92B0174D-3472-51CF-3967-923161B37C53}"/>
                </a:ext>
              </a:extLst>
            </p:cNvPr>
            <p:cNvGrpSpPr/>
            <p:nvPr/>
          </p:nvGrpSpPr>
          <p:grpSpPr>
            <a:xfrm>
              <a:off x="1991036" y="5169463"/>
              <a:ext cx="624147" cy="592249"/>
              <a:chOff x="4386151" y="2946818"/>
              <a:chExt cx="624147" cy="592249"/>
            </a:xfrm>
          </p:grpSpPr>
          <p:sp>
            <p:nvSpPr>
              <p:cNvPr id="27" name="Owal 26">
                <a:extLst>
                  <a:ext uri="{FF2B5EF4-FFF2-40B4-BE49-F238E27FC236}">
                    <a16:creationId xmlns:a16="http://schemas.microsoft.com/office/drawing/2014/main" id="{6710D4B4-8C30-B378-ABF5-A6184FA475CE}"/>
                  </a:ext>
                </a:extLst>
              </p:cNvPr>
              <p:cNvSpPr/>
              <p:nvPr/>
            </p:nvSpPr>
            <p:spPr>
              <a:xfrm>
                <a:off x="4386151" y="2946818"/>
                <a:ext cx="592249" cy="592249"/>
              </a:xfrm>
              <a:prstGeom prst="ellipse">
                <a:avLst/>
              </a:prstGeom>
              <a:solidFill>
                <a:srgbClr val="1F51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ole tekstowe 27">
                <a:extLst>
                  <a:ext uri="{FF2B5EF4-FFF2-40B4-BE49-F238E27FC236}">
                    <a16:creationId xmlns:a16="http://schemas.microsoft.com/office/drawing/2014/main" id="{A2C86D14-A98A-4F90-2B6A-0CAD723C823F}"/>
                  </a:ext>
                </a:extLst>
              </p:cNvPr>
              <p:cNvSpPr txBox="1"/>
              <p:nvPr/>
            </p:nvSpPr>
            <p:spPr>
              <a:xfrm>
                <a:off x="4418049" y="3003149"/>
                <a:ext cx="5922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2400" b="1" dirty="0">
                    <a:solidFill>
                      <a:schemeClr val="bg1"/>
                    </a:solidFill>
                  </a:rPr>
                  <a:t>03</a:t>
                </a:r>
                <a:r>
                  <a:rPr lang="pl-PL" sz="2400" b="1" dirty="0">
                    <a:solidFill>
                      <a:srgbClr val="96C800"/>
                    </a:solidFill>
                  </a:rPr>
                  <a:t>.</a:t>
                </a:r>
              </a:p>
            </p:txBody>
          </p:sp>
        </p:grpSp>
      </p:grpSp>
      <p:grpSp>
        <p:nvGrpSpPr>
          <p:cNvPr id="46" name="Grupa 45">
            <a:extLst>
              <a:ext uri="{FF2B5EF4-FFF2-40B4-BE49-F238E27FC236}">
                <a16:creationId xmlns:a16="http://schemas.microsoft.com/office/drawing/2014/main" id="{5125622F-595D-ACE9-7717-E5B6EAA6E0A1}"/>
              </a:ext>
            </a:extLst>
          </p:cNvPr>
          <p:cNvGrpSpPr/>
          <p:nvPr/>
        </p:nvGrpSpPr>
        <p:grpSpPr>
          <a:xfrm rot="150351">
            <a:off x="4336835" y="4090547"/>
            <a:ext cx="2852967" cy="1504420"/>
            <a:chOff x="4901620" y="5619395"/>
            <a:chExt cx="2852967" cy="1504420"/>
          </a:xfrm>
        </p:grpSpPr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A3EB1101-5DEB-CA8B-ADEE-A93BC6551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01620" y="5925407"/>
              <a:ext cx="2852967" cy="1198408"/>
            </a:xfrm>
            <a:prstGeom prst="rect">
              <a:avLst/>
            </a:prstGeom>
          </p:spPr>
        </p:pic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id="{0C756E1B-EF4E-CB14-050D-2C2E205AD896}"/>
                </a:ext>
              </a:extLst>
            </p:cNvPr>
            <p:cNvGrpSpPr/>
            <p:nvPr/>
          </p:nvGrpSpPr>
          <p:grpSpPr>
            <a:xfrm>
              <a:off x="6189260" y="5619395"/>
              <a:ext cx="624147" cy="592249"/>
              <a:chOff x="4386151" y="2946818"/>
              <a:chExt cx="624147" cy="592249"/>
            </a:xfrm>
          </p:grpSpPr>
          <p:sp>
            <p:nvSpPr>
              <p:cNvPr id="36" name="Owal 35">
                <a:extLst>
                  <a:ext uri="{FF2B5EF4-FFF2-40B4-BE49-F238E27FC236}">
                    <a16:creationId xmlns:a16="http://schemas.microsoft.com/office/drawing/2014/main" id="{32880D62-144D-BABF-8DC1-D6B312897646}"/>
                  </a:ext>
                </a:extLst>
              </p:cNvPr>
              <p:cNvSpPr/>
              <p:nvPr/>
            </p:nvSpPr>
            <p:spPr>
              <a:xfrm>
                <a:off x="4386151" y="2946818"/>
                <a:ext cx="592249" cy="592249"/>
              </a:xfrm>
              <a:prstGeom prst="ellipse">
                <a:avLst/>
              </a:prstGeom>
              <a:solidFill>
                <a:srgbClr val="1F51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ole tekstowe 36">
                <a:extLst>
                  <a:ext uri="{FF2B5EF4-FFF2-40B4-BE49-F238E27FC236}">
                    <a16:creationId xmlns:a16="http://schemas.microsoft.com/office/drawing/2014/main" id="{692259A3-EB9D-4EB0-18F1-D1FD97EB7B27}"/>
                  </a:ext>
                </a:extLst>
              </p:cNvPr>
              <p:cNvSpPr txBox="1"/>
              <p:nvPr/>
            </p:nvSpPr>
            <p:spPr>
              <a:xfrm>
                <a:off x="4418049" y="3003149"/>
                <a:ext cx="5922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2400" b="1" dirty="0">
                    <a:solidFill>
                      <a:schemeClr val="bg1"/>
                    </a:solidFill>
                  </a:rPr>
                  <a:t>05</a:t>
                </a:r>
                <a:r>
                  <a:rPr lang="pl-PL" sz="2400" b="1" dirty="0">
                    <a:solidFill>
                      <a:srgbClr val="96C800"/>
                    </a:solidFill>
                  </a:rPr>
                  <a:t>.</a:t>
                </a:r>
              </a:p>
            </p:txBody>
          </p:sp>
        </p:grp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87D0C9B3-98E9-89DD-B900-C58134CEC433}"/>
                </a:ext>
              </a:extLst>
            </p:cNvPr>
            <p:cNvSpPr txBox="1"/>
            <p:nvPr/>
          </p:nvSpPr>
          <p:spPr>
            <a:xfrm>
              <a:off x="5529494" y="6260049"/>
              <a:ext cx="19870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 maturze ustnej </a:t>
              </a:r>
            </a:p>
            <a:p>
              <a:pPr algn="ctr"/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należy się </a:t>
              </a:r>
              <a:r>
                <a:rPr lang="pl-PL" b="1" dirty="0">
                  <a:solidFill>
                    <a:srgbClr val="1F51AA"/>
                  </a:solidFill>
                </a:rPr>
                <a:t>zjawić</a:t>
              </a:r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699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18B9A74-A592-188A-51F0-B2169AB73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4A4201-C78F-022B-A91C-28C0078C6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BDA7A3F-1D0E-9CF0-6AAD-937BDEFD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Tytuł 5">
            <a:extLst>
              <a:ext uri="{FF2B5EF4-FFF2-40B4-BE49-F238E27FC236}">
                <a16:creationId xmlns:a16="http://schemas.microsoft.com/office/drawing/2014/main" id="{A684DB47-A5A6-AE88-D711-474D8837C5DD}"/>
              </a:ext>
            </a:extLst>
          </p:cNvPr>
          <p:cNvSpPr txBox="1">
            <a:spLocks/>
          </p:cNvSpPr>
          <p:nvPr/>
        </p:nvSpPr>
        <p:spPr>
          <a:xfrm>
            <a:off x="586774" y="2203454"/>
            <a:ext cx="11023385" cy="2699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/>
              <a:t>Informacje ogólne</a:t>
            </a:r>
          </a:p>
        </p:txBody>
      </p:sp>
      <p:pic>
        <p:nvPicPr>
          <p:cNvPr id="6" name="Obraz 5" descr="Obraz zawierający niebo, osoba, zewnętrzne, stojące&#10;&#10;Opis wygenerowany automatycznie">
            <a:extLst>
              <a:ext uri="{FF2B5EF4-FFF2-40B4-BE49-F238E27FC236}">
                <a16:creationId xmlns:a16="http://schemas.microsoft.com/office/drawing/2014/main" id="{6AF1B0B5-B9BE-5EC2-B2DE-6B661D59C3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12192000" cy="6858001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9D83569F-368E-44FE-2B44-3F7D77A599BD}"/>
              </a:ext>
            </a:extLst>
          </p:cNvPr>
          <p:cNvGrpSpPr/>
          <p:nvPr/>
        </p:nvGrpSpPr>
        <p:grpSpPr>
          <a:xfrm>
            <a:off x="5219516" y="1477398"/>
            <a:ext cx="1756139" cy="351446"/>
            <a:chOff x="4117974" y="-1630148"/>
            <a:chExt cx="2848753" cy="570104"/>
          </a:xfrm>
          <a:solidFill>
            <a:schemeClr val="bg1"/>
          </a:solidFill>
        </p:grpSpPr>
        <p:sp>
          <p:nvSpPr>
            <p:cNvPr id="8" name="Dowolny kształt 7">
              <a:extLst>
                <a:ext uri="{FF2B5EF4-FFF2-40B4-BE49-F238E27FC236}">
                  <a16:creationId xmlns:a16="http://schemas.microsoft.com/office/drawing/2014/main" id="{C2F6AC47-F418-F9C8-581A-B5CA9CD7C6DC}"/>
                </a:ext>
              </a:extLst>
            </p:cNvPr>
            <p:cNvSpPr/>
            <p:nvPr/>
          </p:nvSpPr>
          <p:spPr>
            <a:xfrm>
              <a:off x="5470960" y="-1630148"/>
              <a:ext cx="306593" cy="437618"/>
            </a:xfrm>
            <a:custGeom>
              <a:avLst/>
              <a:gdLst>
                <a:gd name="connsiteX0" fmla="*/ 44186 w 306593"/>
                <a:gd name="connsiteY0" fmla="*/ 393549 h 437618"/>
                <a:gd name="connsiteX1" fmla="*/ 262231 w 306593"/>
                <a:gd name="connsiteY1" fmla="*/ 393549 h 437618"/>
                <a:gd name="connsiteX2" fmla="*/ 262231 w 306593"/>
                <a:gd name="connsiteY2" fmla="*/ 44069 h 437618"/>
                <a:gd name="connsiteX3" fmla="*/ 44186 w 306593"/>
                <a:gd name="connsiteY3" fmla="*/ 44069 h 437618"/>
                <a:gd name="connsiteX4" fmla="*/ 44186 w 306593"/>
                <a:gd name="connsiteY4" fmla="*/ 393549 h 437618"/>
                <a:gd name="connsiteX5" fmla="*/ 0 w 306593"/>
                <a:gd name="connsiteY5" fmla="*/ 0 h 437618"/>
                <a:gd name="connsiteX6" fmla="*/ 306594 w 306593"/>
                <a:gd name="connsiteY6" fmla="*/ 0 h 437618"/>
                <a:gd name="connsiteX7" fmla="*/ 306594 w 306593"/>
                <a:gd name="connsiteY7" fmla="*/ 437619 h 437618"/>
                <a:gd name="connsiteX8" fmla="*/ 0 w 306593"/>
                <a:gd name="connsiteY8" fmla="*/ 437619 h 437618"/>
                <a:gd name="connsiteX9" fmla="*/ 0 w 306593"/>
                <a:gd name="connsiteY9" fmla="*/ 0 h 4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593" h="437618">
                  <a:moveTo>
                    <a:pt x="44186" y="393549"/>
                  </a:moveTo>
                  <a:lnTo>
                    <a:pt x="262231" y="393549"/>
                  </a:lnTo>
                  <a:lnTo>
                    <a:pt x="262231" y="44069"/>
                  </a:lnTo>
                  <a:lnTo>
                    <a:pt x="44186" y="44069"/>
                  </a:lnTo>
                  <a:lnTo>
                    <a:pt x="44186" y="393549"/>
                  </a:lnTo>
                  <a:close/>
                  <a:moveTo>
                    <a:pt x="0" y="0"/>
                  </a:moveTo>
                  <a:lnTo>
                    <a:pt x="306594" y="0"/>
                  </a:lnTo>
                  <a:lnTo>
                    <a:pt x="306594" y="437619"/>
                  </a:lnTo>
                  <a:lnTo>
                    <a:pt x="0" y="4376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9" name="Grafika 9">
              <a:extLst>
                <a:ext uri="{FF2B5EF4-FFF2-40B4-BE49-F238E27FC236}">
                  <a16:creationId xmlns:a16="http://schemas.microsoft.com/office/drawing/2014/main" id="{D8529F09-8F6C-18A0-29B5-D2680C1B5873}"/>
                </a:ext>
              </a:extLst>
            </p:cNvPr>
            <p:cNvGrpSpPr/>
            <p:nvPr/>
          </p:nvGrpSpPr>
          <p:grpSpPr>
            <a:xfrm>
              <a:off x="5865090" y="-1586381"/>
              <a:ext cx="245325" cy="152654"/>
              <a:chOff x="5865090" y="-1586381"/>
              <a:chExt cx="245325" cy="152654"/>
            </a:xfrm>
            <a:grpFill/>
          </p:grpSpPr>
          <p:sp>
            <p:nvSpPr>
              <p:cNvPr id="47" name="Dowolny kształt 46">
                <a:extLst>
                  <a:ext uri="{FF2B5EF4-FFF2-40B4-BE49-F238E27FC236}">
                    <a16:creationId xmlns:a16="http://schemas.microsoft.com/office/drawing/2014/main" id="{41EA5551-E797-80F9-5C82-DD46D57CCA11}"/>
                  </a:ext>
                </a:extLst>
              </p:cNvPr>
              <p:cNvSpPr/>
              <p:nvPr/>
            </p:nvSpPr>
            <p:spPr>
              <a:xfrm>
                <a:off x="5865090" y="-1586356"/>
                <a:ext cx="114691" cy="152629"/>
              </a:xfrm>
              <a:custGeom>
                <a:avLst/>
                <a:gdLst>
                  <a:gd name="connsiteX0" fmla="*/ 114691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56 w 114691"/>
                  <a:gd name="connsiteY7" fmla="*/ 0 h 152629"/>
                  <a:gd name="connsiteX8" fmla="*/ 93256 w 114691"/>
                  <a:gd name="connsiteY8" fmla="*/ 108787 h 152629"/>
                  <a:gd name="connsiteX9" fmla="*/ 93686 w 114691"/>
                  <a:gd name="connsiteY9" fmla="*/ 108787 h 152629"/>
                  <a:gd name="connsiteX10" fmla="*/ 93686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91" y="152604"/>
                    </a:moveTo>
                    <a:lnTo>
                      <a:pt x="95635" y="152604"/>
                    </a:lnTo>
                    <a:cubicBezTo>
                      <a:pt x="70682" y="117510"/>
                      <a:pt x="45958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56" y="0"/>
                    </a:lnTo>
                    <a:cubicBezTo>
                      <a:pt x="44009" y="34867"/>
                      <a:pt x="68734" y="69558"/>
                      <a:pt x="93256" y="108787"/>
                    </a:cubicBezTo>
                    <a:lnTo>
                      <a:pt x="93686" y="108787"/>
                    </a:lnTo>
                    <a:lnTo>
                      <a:pt x="93686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Dowolny kształt 47">
                <a:extLst>
                  <a:ext uri="{FF2B5EF4-FFF2-40B4-BE49-F238E27FC236}">
                    <a16:creationId xmlns:a16="http://schemas.microsoft.com/office/drawing/2014/main" id="{732612EC-263D-012F-17D8-8AFBCDB46A3A}"/>
                  </a:ext>
                </a:extLst>
              </p:cNvPr>
              <p:cNvSpPr/>
              <p:nvPr/>
            </p:nvSpPr>
            <p:spPr>
              <a:xfrm>
                <a:off x="5986766" y="-1586381"/>
                <a:ext cx="123649" cy="152629"/>
              </a:xfrm>
              <a:custGeom>
                <a:avLst/>
                <a:gdLst>
                  <a:gd name="connsiteX0" fmla="*/ 42895 w 123649"/>
                  <a:gd name="connsiteY0" fmla="*/ 92248 h 152629"/>
                  <a:gd name="connsiteX1" fmla="*/ 60635 w 123649"/>
                  <a:gd name="connsiteY1" fmla="*/ 30077 h 152629"/>
                  <a:gd name="connsiteX2" fmla="*/ 61091 w 123649"/>
                  <a:gd name="connsiteY2" fmla="*/ 30077 h 152629"/>
                  <a:gd name="connsiteX3" fmla="*/ 78376 w 123649"/>
                  <a:gd name="connsiteY3" fmla="*/ 92248 h 152629"/>
                  <a:gd name="connsiteX4" fmla="*/ 42921 w 123649"/>
                  <a:gd name="connsiteY4" fmla="*/ 92248 h 152629"/>
                  <a:gd name="connsiteX5" fmla="*/ 52967 w 123649"/>
                  <a:gd name="connsiteY5" fmla="*/ 0 h 152629"/>
                  <a:gd name="connsiteX6" fmla="*/ 0 w 123649"/>
                  <a:gd name="connsiteY6" fmla="*/ 152630 h 152629"/>
                  <a:gd name="connsiteX7" fmla="*/ 22776 w 123649"/>
                  <a:gd name="connsiteY7" fmla="*/ 152630 h 152629"/>
                  <a:gd name="connsiteX8" fmla="*/ 36113 w 123649"/>
                  <a:gd name="connsiteY8" fmla="*/ 110980 h 152629"/>
                  <a:gd name="connsiteX9" fmla="*/ 82323 w 123649"/>
                  <a:gd name="connsiteY9" fmla="*/ 110980 h 152629"/>
                  <a:gd name="connsiteX10" fmla="*/ 94344 w 123649"/>
                  <a:gd name="connsiteY10" fmla="*/ 152630 h 152629"/>
                  <a:gd name="connsiteX11" fmla="*/ 123650 w 123649"/>
                  <a:gd name="connsiteY11" fmla="*/ 152630 h 152629"/>
                  <a:gd name="connsiteX12" fmla="*/ 74858 w 123649"/>
                  <a:gd name="connsiteY12" fmla="*/ 0 h 152629"/>
                  <a:gd name="connsiteX13" fmla="*/ 52967 w 123649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49" h="152629">
                    <a:moveTo>
                      <a:pt x="42895" y="92248"/>
                    </a:moveTo>
                    <a:cubicBezTo>
                      <a:pt x="49020" y="72180"/>
                      <a:pt x="55144" y="53650"/>
                      <a:pt x="60635" y="30077"/>
                    </a:cubicBezTo>
                    <a:lnTo>
                      <a:pt x="61091" y="30077"/>
                    </a:lnTo>
                    <a:cubicBezTo>
                      <a:pt x="67215" y="53650"/>
                      <a:pt x="72707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67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13" y="110980"/>
                    </a:lnTo>
                    <a:lnTo>
                      <a:pt x="82323" y="110980"/>
                    </a:lnTo>
                    <a:lnTo>
                      <a:pt x="94344" y="152630"/>
                    </a:lnTo>
                    <a:lnTo>
                      <a:pt x="123650" y="152630"/>
                    </a:lnTo>
                    <a:lnTo>
                      <a:pt x="74858" y="0"/>
                    </a:lnTo>
                    <a:lnTo>
                      <a:pt x="52967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Dowolny kształt 9">
              <a:extLst>
                <a:ext uri="{FF2B5EF4-FFF2-40B4-BE49-F238E27FC236}">
                  <a16:creationId xmlns:a16="http://schemas.microsoft.com/office/drawing/2014/main" id="{FD488AA6-2B7F-9C2C-65DA-A8D37D9B55A2}"/>
                </a:ext>
              </a:extLst>
            </p:cNvPr>
            <p:cNvSpPr/>
            <p:nvPr/>
          </p:nvSpPr>
          <p:spPr>
            <a:xfrm>
              <a:off x="6094928" y="-1586381"/>
              <a:ext cx="106795" cy="152629"/>
            </a:xfrm>
            <a:custGeom>
              <a:avLst/>
              <a:gdLst>
                <a:gd name="connsiteX0" fmla="*/ 40263 w 106795"/>
                <a:gd name="connsiteY0" fmla="*/ 152630 h 152629"/>
                <a:gd name="connsiteX1" fmla="*/ 40263 w 106795"/>
                <a:gd name="connsiteY1" fmla="*/ 20497 h 152629"/>
                <a:gd name="connsiteX2" fmla="*/ 0 w 106795"/>
                <a:gd name="connsiteY2" fmla="*/ 20497 h 152629"/>
                <a:gd name="connsiteX3" fmla="*/ 0 w 106795"/>
                <a:gd name="connsiteY3" fmla="*/ 0 h 152629"/>
                <a:gd name="connsiteX4" fmla="*/ 106795 w 106795"/>
                <a:gd name="connsiteY4" fmla="*/ 0 h 152629"/>
                <a:gd name="connsiteX5" fmla="*/ 106795 w 106795"/>
                <a:gd name="connsiteY5" fmla="*/ 20497 h 152629"/>
                <a:gd name="connsiteX6" fmla="*/ 66507 w 106795"/>
                <a:gd name="connsiteY6" fmla="*/ 20497 h 152629"/>
                <a:gd name="connsiteX7" fmla="*/ 66507 w 106795"/>
                <a:gd name="connsiteY7" fmla="*/ 152630 h 152629"/>
                <a:gd name="connsiteX8" fmla="*/ 40263 w 106795"/>
                <a:gd name="connsiteY8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95" h="152629">
                  <a:moveTo>
                    <a:pt x="40263" y="152630"/>
                  </a:moveTo>
                  <a:lnTo>
                    <a:pt x="40263" y="20497"/>
                  </a:lnTo>
                  <a:lnTo>
                    <a:pt x="0" y="20497"/>
                  </a:lnTo>
                  <a:lnTo>
                    <a:pt x="0" y="0"/>
                  </a:lnTo>
                  <a:lnTo>
                    <a:pt x="106795" y="0"/>
                  </a:lnTo>
                  <a:lnTo>
                    <a:pt x="106795" y="20497"/>
                  </a:lnTo>
                  <a:lnTo>
                    <a:pt x="66507" y="20497"/>
                  </a:lnTo>
                  <a:lnTo>
                    <a:pt x="66507" y="152630"/>
                  </a:lnTo>
                  <a:lnTo>
                    <a:pt x="40263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1" name="Dowolny kształt 10">
              <a:extLst>
                <a:ext uri="{FF2B5EF4-FFF2-40B4-BE49-F238E27FC236}">
                  <a16:creationId xmlns:a16="http://schemas.microsoft.com/office/drawing/2014/main" id="{B089DFD3-078A-58F6-7875-B062B45CC5E4}"/>
                </a:ext>
              </a:extLst>
            </p:cNvPr>
            <p:cNvSpPr/>
            <p:nvPr/>
          </p:nvSpPr>
          <p:spPr>
            <a:xfrm>
              <a:off x="6210252" y="-1586381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12" name="Grafika 9">
              <a:extLst>
                <a:ext uri="{FF2B5EF4-FFF2-40B4-BE49-F238E27FC236}">
                  <a16:creationId xmlns:a16="http://schemas.microsoft.com/office/drawing/2014/main" id="{11DF892D-00E0-839C-E5F3-84B05D717A25}"/>
                </a:ext>
              </a:extLst>
            </p:cNvPr>
            <p:cNvGrpSpPr/>
            <p:nvPr/>
          </p:nvGrpSpPr>
          <p:grpSpPr>
            <a:xfrm>
              <a:off x="6252261" y="-1588978"/>
              <a:ext cx="391372" cy="157848"/>
              <a:chOff x="6252261" y="-1588978"/>
              <a:chExt cx="391372" cy="157848"/>
            </a:xfrm>
            <a:grpFill/>
          </p:grpSpPr>
          <p:sp>
            <p:nvSpPr>
              <p:cNvPr id="44" name="Dowolny kształt 43">
                <a:extLst>
                  <a:ext uri="{FF2B5EF4-FFF2-40B4-BE49-F238E27FC236}">
                    <a16:creationId xmlns:a16="http://schemas.microsoft.com/office/drawing/2014/main" id="{04AAC180-6167-10BA-A86C-82ABB2AE6D20}"/>
                  </a:ext>
                </a:extLst>
              </p:cNvPr>
              <p:cNvSpPr/>
              <p:nvPr/>
            </p:nvSpPr>
            <p:spPr>
              <a:xfrm>
                <a:off x="6252261" y="-1588978"/>
                <a:ext cx="130027" cy="157848"/>
              </a:xfrm>
              <a:custGeom>
                <a:avLst/>
                <a:gdLst>
                  <a:gd name="connsiteX0" fmla="*/ 65014 w 130027"/>
                  <a:gd name="connsiteY0" fmla="*/ 136066 h 157848"/>
                  <a:gd name="connsiteX1" fmla="*/ 28040 w 130027"/>
                  <a:gd name="connsiteY1" fmla="*/ 76769 h 157848"/>
                  <a:gd name="connsiteX2" fmla="*/ 65014 w 130027"/>
                  <a:gd name="connsiteY2" fmla="*/ 21833 h 157848"/>
                  <a:gd name="connsiteX3" fmla="*/ 102012 w 130027"/>
                  <a:gd name="connsiteY3" fmla="*/ 76769 h 157848"/>
                  <a:gd name="connsiteX4" fmla="*/ 65014 w 130027"/>
                  <a:gd name="connsiteY4" fmla="*/ 136066 h 157848"/>
                  <a:gd name="connsiteX5" fmla="*/ 65014 w 130027"/>
                  <a:gd name="connsiteY5" fmla="*/ 157848 h 157848"/>
                  <a:gd name="connsiteX6" fmla="*/ 130027 w 130027"/>
                  <a:gd name="connsiteY6" fmla="*/ 76743 h 157848"/>
                  <a:gd name="connsiteX7" fmla="*/ 65014 w 130027"/>
                  <a:gd name="connsiteY7" fmla="*/ 0 h 157848"/>
                  <a:gd name="connsiteX8" fmla="*/ 0 w 130027"/>
                  <a:gd name="connsiteY8" fmla="*/ 76743 h 157848"/>
                  <a:gd name="connsiteX9" fmla="*/ 65014 w 130027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027" h="157848">
                    <a:moveTo>
                      <a:pt x="65014" y="136066"/>
                    </a:moveTo>
                    <a:cubicBezTo>
                      <a:pt x="37657" y="136066"/>
                      <a:pt x="28040" y="105963"/>
                      <a:pt x="28040" y="76769"/>
                    </a:cubicBezTo>
                    <a:cubicBezTo>
                      <a:pt x="28040" y="47574"/>
                      <a:pt x="38998" y="21833"/>
                      <a:pt x="65014" y="21833"/>
                    </a:cubicBezTo>
                    <a:cubicBezTo>
                      <a:pt x="91029" y="21833"/>
                      <a:pt x="102012" y="48658"/>
                      <a:pt x="102012" y="76769"/>
                    </a:cubicBezTo>
                    <a:cubicBezTo>
                      <a:pt x="102012" y="104879"/>
                      <a:pt x="92396" y="136066"/>
                      <a:pt x="65014" y="136066"/>
                    </a:cubicBezTo>
                    <a:moveTo>
                      <a:pt x="65014" y="157848"/>
                    </a:moveTo>
                    <a:cubicBezTo>
                      <a:pt x="105075" y="157848"/>
                      <a:pt x="130027" y="122325"/>
                      <a:pt x="130027" y="76743"/>
                    </a:cubicBezTo>
                    <a:cubicBezTo>
                      <a:pt x="130027" y="33985"/>
                      <a:pt x="102443" y="0"/>
                      <a:pt x="65014" y="0"/>
                    </a:cubicBezTo>
                    <a:cubicBezTo>
                      <a:pt x="27585" y="0"/>
                      <a:pt x="0" y="33985"/>
                      <a:pt x="0" y="76743"/>
                    </a:cubicBezTo>
                    <a:cubicBezTo>
                      <a:pt x="0" y="122325"/>
                      <a:pt x="24953" y="157848"/>
                      <a:pt x="65014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Dowolny kształt 44">
                <a:extLst>
                  <a:ext uri="{FF2B5EF4-FFF2-40B4-BE49-F238E27FC236}">
                    <a16:creationId xmlns:a16="http://schemas.microsoft.com/office/drawing/2014/main" id="{2F6BF685-254A-6795-5A6D-54C520634545}"/>
                  </a:ext>
                </a:extLst>
              </p:cNvPr>
              <p:cNvSpPr/>
              <p:nvPr/>
            </p:nvSpPr>
            <p:spPr>
              <a:xfrm>
                <a:off x="6398283" y="-1586356"/>
                <a:ext cx="114691" cy="152629"/>
              </a:xfrm>
              <a:custGeom>
                <a:avLst/>
                <a:gdLst>
                  <a:gd name="connsiteX0" fmla="*/ 114666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31 w 114691"/>
                  <a:gd name="connsiteY7" fmla="*/ 0 h 152629"/>
                  <a:gd name="connsiteX8" fmla="*/ 93256 w 114691"/>
                  <a:gd name="connsiteY8" fmla="*/ 108787 h 152629"/>
                  <a:gd name="connsiteX9" fmla="*/ 93712 w 114691"/>
                  <a:gd name="connsiteY9" fmla="*/ 108787 h 152629"/>
                  <a:gd name="connsiteX10" fmla="*/ 93712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66" y="152604"/>
                    </a:moveTo>
                    <a:lnTo>
                      <a:pt x="95635" y="152604"/>
                    </a:lnTo>
                    <a:cubicBezTo>
                      <a:pt x="70682" y="117510"/>
                      <a:pt x="45957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31" y="0"/>
                    </a:lnTo>
                    <a:cubicBezTo>
                      <a:pt x="43984" y="34867"/>
                      <a:pt x="68734" y="69558"/>
                      <a:pt x="93256" y="108787"/>
                    </a:cubicBezTo>
                    <a:lnTo>
                      <a:pt x="93712" y="108787"/>
                    </a:lnTo>
                    <a:lnTo>
                      <a:pt x="93712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Dowolny kształt 45">
                <a:extLst>
                  <a:ext uri="{FF2B5EF4-FFF2-40B4-BE49-F238E27FC236}">
                    <a16:creationId xmlns:a16="http://schemas.microsoft.com/office/drawing/2014/main" id="{DD18C67E-0C03-B3DB-B4F6-049E498127FB}"/>
                  </a:ext>
                </a:extLst>
              </p:cNvPr>
              <p:cNvSpPr/>
              <p:nvPr/>
            </p:nvSpPr>
            <p:spPr>
              <a:xfrm>
                <a:off x="6519933" y="-1586381"/>
                <a:ext cx="123700" cy="152629"/>
              </a:xfrm>
              <a:custGeom>
                <a:avLst/>
                <a:gdLst>
                  <a:gd name="connsiteX0" fmla="*/ 42921 w 123700"/>
                  <a:gd name="connsiteY0" fmla="*/ 92248 h 152629"/>
                  <a:gd name="connsiteX1" fmla="*/ 60661 w 123700"/>
                  <a:gd name="connsiteY1" fmla="*/ 30077 h 152629"/>
                  <a:gd name="connsiteX2" fmla="*/ 61066 w 123700"/>
                  <a:gd name="connsiteY2" fmla="*/ 30077 h 152629"/>
                  <a:gd name="connsiteX3" fmla="*/ 78376 w 123700"/>
                  <a:gd name="connsiteY3" fmla="*/ 92248 h 152629"/>
                  <a:gd name="connsiteX4" fmla="*/ 42921 w 123700"/>
                  <a:gd name="connsiteY4" fmla="*/ 92248 h 152629"/>
                  <a:gd name="connsiteX5" fmla="*/ 52993 w 123700"/>
                  <a:gd name="connsiteY5" fmla="*/ 0 h 152629"/>
                  <a:gd name="connsiteX6" fmla="*/ 0 w 123700"/>
                  <a:gd name="connsiteY6" fmla="*/ 152630 h 152629"/>
                  <a:gd name="connsiteX7" fmla="*/ 22776 w 123700"/>
                  <a:gd name="connsiteY7" fmla="*/ 152630 h 152629"/>
                  <a:gd name="connsiteX8" fmla="*/ 36138 w 123700"/>
                  <a:gd name="connsiteY8" fmla="*/ 110980 h 152629"/>
                  <a:gd name="connsiteX9" fmla="*/ 82323 w 123700"/>
                  <a:gd name="connsiteY9" fmla="*/ 110980 h 152629"/>
                  <a:gd name="connsiteX10" fmla="*/ 94370 w 123700"/>
                  <a:gd name="connsiteY10" fmla="*/ 152630 h 152629"/>
                  <a:gd name="connsiteX11" fmla="*/ 123700 w 123700"/>
                  <a:gd name="connsiteY11" fmla="*/ 152630 h 152629"/>
                  <a:gd name="connsiteX12" fmla="*/ 74883 w 123700"/>
                  <a:gd name="connsiteY12" fmla="*/ 0 h 152629"/>
                  <a:gd name="connsiteX13" fmla="*/ 53018 w 123700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700" h="152629">
                    <a:moveTo>
                      <a:pt x="42921" y="92248"/>
                    </a:moveTo>
                    <a:cubicBezTo>
                      <a:pt x="49045" y="72180"/>
                      <a:pt x="55169" y="53650"/>
                      <a:pt x="60661" y="30077"/>
                    </a:cubicBezTo>
                    <a:lnTo>
                      <a:pt x="61066" y="30077"/>
                    </a:lnTo>
                    <a:cubicBezTo>
                      <a:pt x="67241" y="53650"/>
                      <a:pt x="72682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93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38" y="110980"/>
                    </a:lnTo>
                    <a:lnTo>
                      <a:pt x="82323" y="110980"/>
                    </a:lnTo>
                    <a:lnTo>
                      <a:pt x="94370" y="152630"/>
                    </a:lnTo>
                    <a:lnTo>
                      <a:pt x="123700" y="152630"/>
                    </a:lnTo>
                    <a:lnTo>
                      <a:pt x="74883" y="0"/>
                    </a:lnTo>
                    <a:lnTo>
                      <a:pt x="53018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Dowolny kształt 12">
              <a:extLst>
                <a:ext uri="{FF2B5EF4-FFF2-40B4-BE49-F238E27FC236}">
                  <a16:creationId xmlns:a16="http://schemas.microsoft.com/office/drawing/2014/main" id="{F2078F13-D1F5-188E-78FC-E79D6740B361}"/>
                </a:ext>
              </a:extLst>
            </p:cNvPr>
            <p:cNvSpPr/>
            <p:nvPr/>
          </p:nvSpPr>
          <p:spPr>
            <a:xfrm>
              <a:off x="6651276" y="-1586381"/>
              <a:ext cx="77919" cy="152629"/>
            </a:xfrm>
            <a:custGeom>
              <a:avLst/>
              <a:gdLst>
                <a:gd name="connsiteX0" fmla="*/ 0 w 77919"/>
                <a:gd name="connsiteY0" fmla="*/ 152630 h 152629"/>
                <a:gd name="connsiteX1" fmla="*/ 0 w 77919"/>
                <a:gd name="connsiteY1" fmla="*/ 0 h 152629"/>
                <a:gd name="connsiteX2" fmla="*/ 26066 w 77919"/>
                <a:gd name="connsiteY2" fmla="*/ 0 h 152629"/>
                <a:gd name="connsiteX3" fmla="*/ 26066 w 77919"/>
                <a:gd name="connsiteY3" fmla="*/ 132133 h 152629"/>
                <a:gd name="connsiteX4" fmla="*/ 77920 w 77919"/>
                <a:gd name="connsiteY4" fmla="*/ 132133 h 152629"/>
                <a:gd name="connsiteX5" fmla="*/ 77920 w 77919"/>
                <a:gd name="connsiteY5" fmla="*/ 152630 h 152629"/>
                <a:gd name="connsiteX6" fmla="*/ 0 w 77919"/>
                <a:gd name="connsiteY6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19" h="152629">
                  <a:moveTo>
                    <a:pt x="0" y="152630"/>
                  </a:moveTo>
                  <a:lnTo>
                    <a:pt x="0" y="0"/>
                  </a:lnTo>
                  <a:lnTo>
                    <a:pt x="26066" y="0"/>
                  </a:lnTo>
                  <a:lnTo>
                    <a:pt x="26066" y="132133"/>
                  </a:lnTo>
                  <a:lnTo>
                    <a:pt x="77920" y="132133"/>
                  </a:lnTo>
                  <a:lnTo>
                    <a:pt x="77920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4" name="Dowolny kształt 13">
              <a:extLst>
                <a:ext uri="{FF2B5EF4-FFF2-40B4-BE49-F238E27FC236}">
                  <a16:creationId xmlns:a16="http://schemas.microsoft.com/office/drawing/2014/main" id="{0E03DF24-0C0F-A7F9-5A57-D081EF6BF2FB}"/>
                </a:ext>
              </a:extLst>
            </p:cNvPr>
            <p:cNvSpPr/>
            <p:nvPr/>
          </p:nvSpPr>
          <p:spPr>
            <a:xfrm>
              <a:off x="5846540" y="-1391522"/>
              <a:ext cx="117070" cy="157848"/>
            </a:xfrm>
            <a:custGeom>
              <a:avLst/>
              <a:gdLst>
                <a:gd name="connsiteX0" fmla="*/ 117070 w 117070"/>
                <a:gd name="connsiteY0" fmla="*/ 85466 h 157848"/>
                <a:gd name="connsiteX1" fmla="*/ 117070 w 117070"/>
                <a:gd name="connsiteY1" fmla="*/ 148470 h 157848"/>
                <a:gd name="connsiteX2" fmla="*/ 73517 w 117070"/>
                <a:gd name="connsiteY2" fmla="*/ 157848 h 157848"/>
                <a:gd name="connsiteX3" fmla="*/ 0 w 117070"/>
                <a:gd name="connsiteY3" fmla="*/ 78054 h 157848"/>
                <a:gd name="connsiteX4" fmla="*/ 74403 w 117070"/>
                <a:gd name="connsiteY4" fmla="*/ 0 h 157848"/>
                <a:gd name="connsiteX5" fmla="*/ 111604 w 117070"/>
                <a:gd name="connsiteY5" fmla="*/ 11774 h 157848"/>
                <a:gd name="connsiteX6" fmla="*/ 103050 w 117070"/>
                <a:gd name="connsiteY6" fmla="*/ 29901 h 157848"/>
                <a:gd name="connsiteX7" fmla="*/ 75035 w 117070"/>
                <a:gd name="connsiteY7" fmla="*/ 21833 h 157848"/>
                <a:gd name="connsiteX8" fmla="*/ 27964 w 117070"/>
                <a:gd name="connsiteY8" fmla="*/ 78508 h 157848"/>
                <a:gd name="connsiteX9" fmla="*/ 72429 w 117070"/>
                <a:gd name="connsiteY9" fmla="*/ 136091 h 157848"/>
                <a:gd name="connsiteX10" fmla="*/ 90801 w 117070"/>
                <a:gd name="connsiteY10" fmla="*/ 132360 h 157848"/>
                <a:gd name="connsiteX11" fmla="*/ 90801 w 117070"/>
                <a:gd name="connsiteY11" fmla="*/ 85492 h 157848"/>
                <a:gd name="connsiteX12" fmla="*/ 117070 w 117070"/>
                <a:gd name="connsiteY12" fmla="*/ 85492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070" h="157848">
                  <a:moveTo>
                    <a:pt x="117070" y="85466"/>
                  </a:moveTo>
                  <a:lnTo>
                    <a:pt x="117070" y="148470"/>
                  </a:lnTo>
                  <a:cubicBezTo>
                    <a:pt x="103050" y="153915"/>
                    <a:pt x="88423" y="157848"/>
                    <a:pt x="73517" y="157848"/>
                  </a:cubicBezTo>
                  <a:cubicBezTo>
                    <a:pt x="28445" y="157848"/>
                    <a:pt x="0" y="122981"/>
                    <a:pt x="0" y="78054"/>
                  </a:cubicBezTo>
                  <a:cubicBezTo>
                    <a:pt x="0" y="36430"/>
                    <a:pt x="28445" y="0"/>
                    <a:pt x="74403" y="0"/>
                  </a:cubicBezTo>
                  <a:cubicBezTo>
                    <a:pt x="88625" y="0"/>
                    <a:pt x="102848" y="5244"/>
                    <a:pt x="111604" y="11774"/>
                  </a:cubicBezTo>
                  <a:lnTo>
                    <a:pt x="103050" y="29901"/>
                  </a:lnTo>
                  <a:cubicBezTo>
                    <a:pt x="96065" y="25539"/>
                    <a:pt x="85107" y="21833"/>
                    <a:pt x="75035" y="21833"/>
                  </a:cubicBezTo>
                  <a:cubicBezTo>
                    <a:pt x="47020" y="21833"/>
                    <a:pt x="27964" y="43843"/>
                    <a:pt x="27964" y="78508"/>
                  </a:cubicBezTo>
                  <a:cubicBezTo>
                    <a:pt x="27964" y="113174"/>
                    <a:pt x="49855" y="136091"/>
                    <a:pt x="72429" y="136091"/>
                  </a:cubicBezTo>
                  <a:cubicBezTo>
                    <a:pt x="79413" y="136091"/>
                    <a:pt x="85335" y="135183"/>
                    <a:pt x="90801" y="132360"/>
                  </a:cubicBezTo>
                  <a:lnTo>
                    <a:pt x="90801" y="85492"/>
                  </a:lnTo>
                  <a:lnTo>
                    <a:pt x="117070" y="85492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5" name="Dowolny kształt 14">
              <a:extLst>
                <a:ext uri="{FF2B5EF4-FFF2-40B4-BE49-F238E27FC236}">
                  <a16:creationId xmlns:a16="http://schemas.microsoft.com/office/drawing/2014/main" id="{CFC29E24-0B35-44CA-9E45-E0194DA986E2}"/>
                </a:ext>
              </a:extLst>
            </p:cNvPr>
            <p:cNvSpPr/>
            <p:nvPr/>
          </p:nvSpPr>
          <p:spPr>
            <a:xfrm>
              <a:off x="5987475" y="-1388900"/>
              <a:ext cx="77920" cy="152604"/>
            </a:xfrm>
            <a:custGeom>
              <a:avLst/>
              <a:gdLst>
                <a:gd name="connsiteX0" fmla="*/ 0 w 77920"/>
                <a:gd name="connsiteY0" fmla="*/ 152604 h 152604"/>
                <a:gd name="connsiteX1" fmla="*/ 0 w 77920"/>
                <a:gd name="connsiteY1" fmla="*/ 0 h 152604"/>
                <a:gd name="connsiteX2" fmla="*/ 70050 w 77920"/>
                <a:gd name="connsiteY2" fmla="*/ 0 h 152604"/>
                <a:gd name="connsiteX3" fmla="*/ 70050 w 77920"/>
                <a:gd name="connsiteY3" fmla="*/ 20497 h 152604"/>
                <a:gd name="connsiteX4" fmla="*/ 26243 w 77920"/>
                <a:gd name="connsiteY4" fmla="*/ 20497 h 152604"/>
                <a:gd name="connsiteX5" fmla="*/ 26243 w 77920"/>
                <a:gd name="connsiteY5" fmla="*/ 62373 h 152604"/>
                <a:gd name="connsiteX6" fmla="*/ 69164 w 77920"/>
                <a:gd name="connsiteY6" fmla="*/ 62373 h 152604"/>
                <a:gd name="connsiteX7" fmla="*/ 69164 w 77920"/>
                <a:gd name="connsiteY7" fmla="*/ 82845 h 152604"/>
                <a:gd name="connsiteX8" fmla="*/ 26243 w 77920"/>
                <a:gd name="connsiteY8" fmla="*/ 82845 h 152604"/>
                <a:gd name="connsiteX9" fmla="*/ 26243 w 77920"/>
                <a:gd name="connsiteY9" fmla="*/ 132108 h 152604"/>
                <a:gd name="connsiteX10" fmla="*/ 77920 w 77920"/>
                <a:gd name="connsiteY10" fmla="*/ 132108 h 152604"/>
                <a:gd name="connsiteX11" fmla="*/ 77920 w 77920"/>
                <a:gd name="connsiteY11" fmla="*/ 152604 h 152604"/>
                <a:gd name="connsiteX12" fmla="*/ 0 w 77920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920" h="152604">
                  <a:moveTo>
                    <a:pt x="0" y="152604"/>
                  </a:moveTo>
                  <a:lnTo>
                    <a:pt x="0" y="0"/>
                  </a:lnTo>
                  <a:lnTo>
                    <a:pt x="70050" y="0"/>
                  </a:lnTo>
                  <a:lnTo>
                    <a:pt x="70050" y="20497"/>
                  </a:lnTo>
                  <a:lnTo>
                    <a:pt x="26243" y="20497"/>
                  </a:lnTo>
                  <a:lnTo>
                    <a:pt x="26243" y="62373"/>
                  </a:lnTo>
                  <a:lnTo>
                    <a:pt x="69164" y="62373"/>
                  </a:lnTo>
                  <a:lnTo>
                    <a:pt x="69164" y="82845"/>
                  </a:lnTo>
                  <a:lnTo>
                    <a:pt x="26243" y="82845"/>
                  </a:lnTo>
                  <a:lnTo>
                    <a:pt x="26243" y="132108"/>
                  </a:lnTo>
                  <a:lnTo>
                    <a:pt x="77920" y="132108"/>
                  </a:lnTo>
                  <a:lnTo>
                    <a:pt x="77920" y="152604"/>
                  </a:lnTo>
                  <a:lnTo>
                    <a:pt x="0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16" name="Grafika 9">
              <a:extLst>
                <a:ext uri="{FF2B5EF4-FFF2-40B4-BE49-F238E27FC236}">
                  <a16:creationId xmlns:a16="http://schemas.microsoft.com/office/drawing/2014/main" id="{D2F159A8-5589-C878-5586-9C72275BEC66}"/>
                </a:ext>
              </a:extLst>
            </p:cNvPr>
            <p:cNvGrpSpPr/>
            <p:nvPr/>
          </p:nvGrpSpPr>
          <p:grpSpPr>
            <a:xfrm>
              <a:off x="6073518" y="-1391522"/>
              <a:ext cx="593802" cy="157848"/>
              <a:chOff x="6073518" y="-1391522"/>
              <a:chExt cx="593802" cy="157848"/>
            </a:xfrm>
            <a:grpFill/>
          </p:grpSpPr>
          <p:sp>
            <p:nvSpPr>
              <p:cNvPr id="39" name="Dowolny kształt 38">
                <a:extLst>
                  <a:ext uri="{FF2B5EF4-FFF2-40B4-BE49-F238E27FC236}">
                    <a16:creationId xmlns:a16="http://schemas.microsoft.com/office/drawing/2014/main" id="{59F0231F-332C-52F9-A0D2-C3325C82D09E}"/>
                  </a:ext>
                </a:extLst>
              </p:cNvPr>
              <p:cNvSpPr/>
              <p:nvPr/>
            </p:nvSpPr>
            <p:spPr>
              <a:xfrm>
                <a:off x="6073518" y="-1391522"/>
                <a:ext cx="129976" cy="157848"/>
              </a:xfrm>
              <a:custGeom>
                <a:avLst/>
                <a:gdLst>
                  <a:gd name="connsiteX0" fmla="*/ 64988 w 129976"/>
                  <a:gd name="connsiteY0" fmla="*/ 136066 h 157848"/>
                  <a:gd name="connsiteX1" fmla="*/ 28015 w 129976"/>
                  <a:gd name="connsiteY1" fmla="*/ 76743 h 157848"/>
                  <a:gd name="connsiteX2" fmla="*/ 64988 w 129976"/>
                  <a:gd name="connsiteY2" fmla="*/ 21808 h 157848"/>
                  <a:gd name="connsiteX3" fmla="*/ 101962 w 129976"/>
                  <a:gd name="connsiteY3" fmla="*/ 76743 h 157848"/>
                  <a:gd name="connsiteX4" fmla="*/ 64988 w 129976"/>
                  <a:gd name="connsiteY4" fmla="*/ 136066 h 157848"/>
                  <a:gd name="connsiteX5" fmla="*/ 64988 w 129976"/>
                  <a:gd name="connsiteY5" fmla="*/ 157848 h 157848"/>
                  <a:gd name="connsiteX6" fmla="*/ 129977 w 129976"/>
                  <a:gd name="connsiteY6" fmla="*/ 76743 h 157848"/>
                  <a:gd name="connsiteX7" fmla="*/ 64988 w 129976"/>
                  <a:gd name="connsiteY7" fmla="*/ 0 h 157848"/>
                  <a:gd name="connsiteX8" fmla="*/ 0 w 129976"/>
                  <a:gd name="connsiteY8" fmla="*/ 76743 h 157848"/>
                  <a:gd name="connsiteX9" fmla="*/ 64988 w 129976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976" h="157848">
                    <a:moveTo>
                      <a:pt x="64988" y="136066"/>
                    </a:moveTo>
                    <a:cubicBezTo>
                      <a:pt x="37631" y="136066"/>
                      <a:pt x="28015" y="105963"/>
                      <a:pt x="28015" y="76743"/>
                    </a:cubicBezTo>
                    <a:cubicBezTo>
                      <a:pt x="28015" y="47523"/>
                      <a:pt x="38947" y="21808"/>
                      <a:pt x="64988" y="21808"/>
                    </a:cubicBezTo>
                    <a:cubicBezTo>
                      <a:pt x="91029" y="21808"/>
                      <a:pt x="101962" y="48633"/>
                      <a:pt x="101962" y="76743"/>
                    </a:cubicBezTo>
                    <a:cubicBezTo>
                      <a:pt x="101962" y="104854"/>
                      <a:pt x="92320" y="136066"/>
                      <a:pt x="64988" y="136066"/>
                    </a:cubicBezTo>
                    <a:moveTo>
                      <a:pt x="64988" y="157848"/>
                    </a:moveTo>
                    <a:cubicBezTo>
                      <a:pt x="105049" y="157848"/>
                      <a:pt x="129977" y="122325"/>
                      <a:pt x="129977" y="76743"/>
                    </a:cubicBezTo>
                    <a:cubicBezTo>
                      <a:pt x="129977" y="34035"/>
                      <a:pt x="102392" y="0"/>
                      <a:pt x="64988" y="0"/>
                    </a:cubicBezTo>
                    <a:cubicBezTo>
                      <a:pt x="27585" y="0"/>
                      <a:pt x="0" y="34035"/>
                      <a:pt x="0" y="76743"/>
                    </a:cubicBezTo>
                    <a:cubicBezTo>
                      <a:pt x="0" y="122325"/>
                      <a:pt x="24953" y="157848"/>
                      <a:pt x="64988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Dowolny kształt 39">
                <a:extLst>
                  <a:ext uri="{FF2B5EF4-FFF2-40B4-BE49-F238E27FC236}">
                    <a16:creationId xmlns:a16="http://schemas.microsoft.com/office/drawing/2014/main" id="{5A5F0DD7-692C-129D-3599-4C479988D448}"/>
                  </a:ext>
                </a:extLst>
              </p:cNvPr>
              <p:cNvSpPr/>
              <p:nvPr/>
            </p:nvSpPr>
            <p:spPr>
              <a:xfrm>
                <a:off x="6212479" y="-1391522"/>
                <a:ext cx="117095" cy="157848"/>
              </a:xfrm>
              <a:custGeom>
                <a:avLst/>
                <a:gdLst>
                  <a:gd name="connsiteX0" fmla="*/ 117095 w 117095"/>
                  <a:gd name="connsiteY0" fmla="*/ 85466 h 157848"/>
                  <a:gd name="connsiteX1" fmla="*/ 117095 w 117095"/>
                  <a:gd name="connsiteY1" fmla="*/ 148470 h 157848"/>
                  <a:gd name="connsiteX2" fmla="*/ 73542 w 117095"/>
                  <a:gd name="connsiteY2" fmla="*/ 157848 h 157848"/>
                  <a:gd name="connsiteX3" fmla="*/ 0 w 117095"/>
                  <a:gd name="connsiteY3" fmla="*/ 78054 h 157848"/>
                  <a:gd name="connsiteX4" fmla="*/ 74402 w 117095"/>
                  <a:gd name="connsiteY4" fmla="*/ 0 h 157848"/>
                  <a:gd name="connsiteX5" fmla="*/ 111604 w 117095"/>
                  <a:gd name="connsiteY5" fmla="*/ 11774 h 157848"/>
                  <a:gd name="connsiteX6" fmla="*/ 103075 w 117095"/>
                  <a:gd name="connsiteY6" fmla="*/ 29901 h 157848"/>
                  <a:gd name="connsiteX7" fmla="*/ 75060 w 117095"/>
                  <a:gd name="connsiteY7" fmla="*/ 21833 h 157848"/>
                  <a:gd name="connsiteX8" fmla="*/ 27989 w 117095"/>
                  <a:gd name="connsiteY8" fmla="*/ 78508 h 157848"/>
                  <a:gd name="connsiteX9" fmla="*/ 72403 w 117095"/>
                  <a:gd name="connsiteY9" fmla="*/ 136091 h 157848"/>
                  <a:gd name="connsiteX10" fmla="*/ 90801 w 117095"/>
                  <a:gd name="connsiteY10" fmla="*/ 132360 h 157848"/>
                  <a:gd name="connsiteX11" fmla="*/ 90801 w 117095"/>
                  <a:gd name="connsiteY11" fmla="*/ 85492 h 157848"/>
                  <a:gd name="connsiteX12" fmla="*/ 117070 w 117095"/>
                  <a:gd name="connsiteY12" fmla="*/ 85492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095" h="157848">
                    <a:moveTo>
                      <a:pt x="117095" y="85466"/>
                    </a:moveTo>
                    <a:lnTo>
                      <a:pt x="117095" y="148470"/>
                    </a:lnTo>
                    <a:cubicBezTo>
                      <a:pt x="103101" y="153915"/>
                      <a:pt x="88423" y="157848"/>
                      <a:pt x="73542" y="157848"/>
                    </a:cubicBezTo>
                    <a:cubicBezTo>
                      <a:pt x="28445" y="157848"/>
                      <a:pt x="0" y="122981"/>
                      <a:pt x="0" y="78054"/>
                    </a:cubicBezTo>
                    <a:cubicBezTo>
                      <a:pt x="0" y="36430"/>
                      <a:pt x="28445" y="0"/>
                      <a:pt x="74402" y="0"/>
                    </a:cubicBezTo>
                    <a:cubicBezTo>
                      <a:pt x="88625" y="0"/>
                      <a:pt x="102848" y="5244"/>
                      <a:pt x="111604" y="11774"/>
                    </a:cubicBezTo>
                    <a:lnTo>
                      <a:pt x="103075" y="29901"/>
                    </a:lnTo>
                    <a:cubicBezTo>
                      <a:pt x="96040" y="25539"/>
                      <a:pt x="85107" y="21833"/>
                      <a:pt x="75060" y="21833"/>
                    </a:cubicBezTo>
                    <a:cubicBezTo>
                      <a:pt x="47046" y="21833"/>
                      <a:pt x="27989" y="43843"/>
                      <a:pt x="27989" y="78508"/>
                    </a:cubicBezTo>
                    <a:cubicBezTo>
                      <a:pt x="27989" y="113174"/>
                      <a:pt x="49880" y="136091"/>
                      <a:pt x="72403" y="136091"/>
                    </a:cubicBezTo>
                    <a:cubicBezTo>
                      <a:pt x="79439" y="136091"/>
                      <a:pt x="85360" y="135183"/>
                      <a:pt x="90801" y="132360"/>
                    </a:cubicBezTo>
                    <a:lnTo>
                      <a:pt x="90801" y="85492"/>
                    </a:lnTo>
                    <a:lnTo>
                      <a:pt x="117070" y="85492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Dowolny kształt 40">
                <a:extLst>
                  <a:ext uri="{FF2B5EF4-FFF2-40B4-BE49-F238E27FC236}">
                    <a16:creationId xmlns:a16="http://schemas.microsoft.com/office/drawing/2014/main" id="{CC568DFF-7932-A66C-8BAD-1A71F3B2A428}"/>
                  </a:ext>
                </a:extLst>
              </p:cNvPr>
              <p:cNvSpPr/>
              <p:nvPr/>
            </p:nvSpPr>
            <p:spPr>
              <a:xfrm>
                <a:off x="6353641" y="-1388900"/>
                <a:ext cx="92800" cy="152604"/>
              </a:xfrm>
              <a:custGeom>
                <a:avLst/>
                <a:gdLst>
                  <a:gd name="connsiteX0" fmla="*/ 26269 w 92800"/>
                  <a:gd name="connsiteY0" fmla="*/ 20497 h 152604"/>
                  <a:gd name="connsiteX1" fmla="*/ 37885 w 92800"/>
                  <a:gd name="connsiteY1" fmla="*/ 20497 h 152604"/>
                  <a:gd name="connsiteX2" fmla="*/ 62179 w 92800"/>
                  <a:gd name="connsiteY2" fmla="*/ 45128 h 152604"/>
                  <a:gd name="connsiteX3" fmla="*/ 37227 w 92800"/>
                  <a:gd name="connsiteY3" fmla="*/ 75407 h 152604"/>
                  <a:gd name="connsiteX4" fmla="*/ 26269 w 92800"/>
                  <a:gd name="connsiteY4" fmla="*/ 76088 h 152604"/>
                  <a:gd name="connsiteX5" fmla="*/ 26269 w 92800"/>
                  <a:gd name="connsiteY5" fmla="*/ 20497 h 152604"/>
                  <a:gd name="connsiteX6" fmla="*/ 92801 w 92800"/>
                  <a:gd name="connsiteY6" fmla="*/ 152604 h 152604"/>
                  <a:gd name="connsiteX7" fmla="*/ 61977 w 92800"/>
                  <a:gd name="connsiteY7" fmla="*/ 89374 h 152604"/>
                  <a:gd name="connsiteX8" fmla="*/ 88448 w 92800"/>
                  <a:gd name="connsiteY8" fmla="*/ 44044 h 152604"/>
                  <a:gd name="connsiteX9" fmla="*/ 40921 w 92800"/>
                  <a:gd name="connsiteY9" fmla="*/ 0 h 152604"/>
                  <a:gd name="connsiteX10" fmla="*/ 0 w 92800"/>
                  <a:gd name="connsiteY10" fmla="*/ 0 h 152604"/>
                  <a:gd name="connsiteX11" fmla="*/ 0 w 92800"/>
                  <a:gd name="connsiteY11" fmla="*/ 152604 h 152604"/>
                  <a:gd name="connsiteX12" fmla="*/ 26243 w 92800"/>
                  <a:gd name="connsiteY12" fmla="*/ 152604 h 152604"/>
                  <a:gd name="connsiteX13" fmla="*/ 26243 w 92800"/>
                  <a:gd name="connsiteY13" fmla="*/ 95047 h 152604"/>
                  <a:gd name="connsiteX14" fmla="*/ 38087 w 92800"/>
                  <a:gd name="connsiteY14" fmla="*/ 95047 h 152604"/>
                  <a:gd name="connsiteX15" fmla="*/ 62812 w 92800"/>
                  <a:gd name="connsiteY15" fmla="*/ 152604 h 152604"/>
                  <a:gd name="connsiteX16" fmla="*/ 92801 w 92800"/>
                  <a:gd name="connsiteY16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800" h="152604">
                    <a:moveTo>
                      <a:pt x="26269" y="20497"/>
                    </a:moveTo>
                    <a:lnTo>
                      <a:pt x="37885" y="20497"/>
                    </a:lnTo>
                    <a:cubicBezTo>
                      <a:pt x="53448" y="20497"/>
                      <a:pt x="62179" y="29447"/>
                      <a:pt x="62179" y="45128"/>
                    </a:cubicBezTo>
                    <a:cubicBezTo>
                      <a:pt x="62179" y="65625"/>
                      <a:pt x="49703" y="74777"/>
                      <a:pt x="37227" y="75407"/>
                    </a:cubicBezTo>
                    <a:cubicBezTo>
                      <a:pt x="34595" y="75634"/>
                      <a:pt x="28470" y="75861"/>
                      <a:pt x="26269" y="76088"/>
                    </a:cubicBezTo>
                    <a:lnTo>
                      <a:pt x="26269" y="20497"/>
                    </a:lnTo>
                    <a:close/>
                    <a:moveTo>
                      <a:pt x="92801" y="152604"/>
                    </a:moveTo>
                    <a:lnTo>
                      <a:pt x="61977" y="89374"/>
                    </a:lnTo>
                    <a:cubicBezTo>
                      <a:pt x="78831" y="80475"/>
                      <a:pt x="88448" y="62373"/>
                      <a:pt x="88448" y="44044"/>
                    </a:cubicBezTo>
                    <a:cubicBezTo>
                      <a:pt x="88448" y="14370"/>
                      <a:pt x="70277" y="0"/>
                      <a:pt x="40921" y="0"/>
                    </a:cubicBezTo>
                    <a:lnTo>
                      <a:pt x="0" y="0"/>
                    </a:lnTo>
                    <a:lnTo>
                      <a:pt x="0" y="152604"/>
                    </a:lnTo>
                    <a:lnTo>
                      <a:pt x="26243" y="152604"/>
                    </a:lnTo>
                    <a:lnTo>
                      <a:pt x="26243" y="95047"/>
                    </a:lnTo>
                    <a:lnTo>
                      <a:pt x="38087" y="95047"/>
                    </a:lnTo>
                    <a:lnTo>
                      <a:pt x="62812" y="152604"/>
                    </a:lnTo>
                    <a:lnTo>
                      <a:pt x="92801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Dowolny kształt 41">
                <a:extLst>
                  <a:ext uri="{FF2B5EF4-FFF2-40B4-BE49-F238E27FC236}">
                    <a16:creationId xmlns:a16="http://schemas.microsoft.com/office/drawing/2014/main" id="{160CCB57-26D1-AD65-BAFE-B980A7E12FFD}"/>
                  </a:ext>
                </a:extLst>
              </p:cNvPr>
              <p:cNvSpPr/>
              <p:nvPr/>
            </p:nvSpPr>
            <p:spPr>
              <a:xfrm>
                <a:off x="6446872" y="-1388900"/>
                <a:ext cx="123675" cy="152604"/>
              </a:xfrm>
              <a:custGeom>
                <a:avLst/>
                <a:gdLst>
                  <a:gd name="connsiteX0" fmla="*/ 42895 w 123675"/>
                  <a:gd name="connsiteY0" fmla="*/ 92223 h 152604"/>
                  <a:gd name="connsiteX1" fmla="*/ 60661 w 123675"/>
                  <a:gd name="connsiteY1" fmla="*/ 30102 h 152604"/>
                  <a:gd name="connsiteX2" fmla="*/ 61091 w 123675"/>
                  <a:gd name="connsiteY2" fmla="*/ 30102 h 152604"/>
                  <a:gd name="connsiteX3" fmla="*/ 78376 w 123675"/>
                  <a:gd name="connsiteY3" fmla="*/ 92223 h 152604"/>
                  <a:gd name="connsiteX4" fmla="*/ 42895 w 123675"/>
                  <a:gd name="connsiteY4" fmla="*/ 92223 h 152604"/>
                  <a:gd name="connsiteX5" fmla="*/ 52993 w 123675"/>
                  <a:gd name="connsiteY5" fmla="*/ 0 h 152604"/>
                  <a:gd name="connsiteX6" fmla="*/ 0 w 123675"/>
                  <a:gd name="connsiteY6" fmla="*/ 152604 h 152604"/>
                  <a:gd name="connsiteX7" fmla="*/ 22776 w 123675"/>
                  <a:gd name="connsiteY7" fmla="*/ 152604 h 152604"/>
                  <a:gd name="connsiteX8" fmla="*/ 36113 w 123675"/>
                  <a:gd name="connsiteY8" fmla="*/ 110980 h 152604"/>
                  <a:gd name="connsiteX9" fmla="*/ 82298 w 123675"/>
                  <a:gd name="connsiteY9" fmla="*/ 110980 h 152604"/>
                  <a:gd name="connsiteX10" fmla="*/ 94319 w 123675"/>
                  <a:gd name="connsiteY10" fmla="*/ 152604 h 152604"/>
                  <a:gd name="connsiteX11" fmla="*/ 123675 w 123675"/>
                  <a:gd name="connsiteY11" fmla="*/ 152604 h 152604"/>
                  <a:gd name="connsiteX12" fmla="*/ 74858 w 123675"/>
                  <a:gd name="connsiteY12" fmla="*/ 0 h 152604"/>
                  <a:gd name="connsiteX13" fmla="*/ 52993 w 123675"/>
                  <a:gd name="connsiteY13" fmla="*/ 0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75" h="152604">
                    <a:moveTo>
                      <a:pt x="42895" y="92223"/>
                    </a:moveTo>
                    <a:cubicBezTo>
                      <a:pt x="49045" y="72155"/>
                      <a:pt x="55169" y="53625"/>
                      <a:pt x="60661" y="30102"/>
                    </a:cubicBezTo>
                    <a:lnTo>
                      <a:pt x="61091" y="30102"/>
                    </a:lnTo>
                    <a:cubicBezTo>
                      <a:pt x="67215" y="53625"/>
                      <a:pt x="72682" y="72155"/>
                      <a:pt x="78376" y="92223"/>
                    </a:cubicBezTo>
                    <a:lnTo>
                      <a:pt x="42895" y="92223"/>
                    </a:lnTo>
                    <a:close/>
                    <a:moveTo>
                      <a:pt x="52993" y="0"/>
                    </a:moveTo>
                    <a:lnTo>
                      <a:pt x="0" y="152604"/>
                    </a:lnTo>
                    <a:lnTo>
                      <a:pt x="22776" y="152604"/>
                    </a:lnTo>
                    <a:lnTo>
                      <a:pt x="36113" y="110980"/>
                    </a:lnTo>
                    <a:lnTo>
                      <a:pt x="82298" y="110980"/>
                    </a:lnTo>
                    <a:lnTo>
                      <a:pt x="94319" y="152604"/>
                    </a:lnTo>
                    <a:lnTo>
                      <a:pt x="123675" y="152604"/>
                    </a:lnTo>
                    <a:lnTo>
                      <a:pt x="74858" y="0"/>
                    </a:lnTo>
                    <a:lnTo>
                      <a:pt x="52993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Dowolny kształt 42">
                <a:extLst>
                  <a:ext uri="{FF2B5EF4-FFF2-40B4-BE49-F238E27FC236}">
                    <a16:creationId xmlns:a16="http://schemas.microsoft.com/office/drawing/2014/main" id="{C5F9D647-B28A-0B5E-B0A4-205001E213F7}"/>
                  </a:ext>
                </a:extLst>
              </p:cNvPr>
              <p:cNvSpPr/>
              <p:nvPr/>
            </p:nvSpPr>
            <p:spPr>
              <a:xfrm>
                <a:off x="6578898" y="-1388900"/>
                <a:ext cx="88422" cy="152604"/>
              </a:xfrm>
              <a:custGeom>
                <a:avLst/>
                <a:gdLst>
                  <a:gd name="connsiteX0" fmla="*/ 26243 w 88422"/>
                  <a:gd name="connsiteY0" fmla="*/ 152604 h 152604"/>
                  <a:gd name="connsiteX1" fmla="*/ 0 w 88422"/>
                  <a:gd name="connsiteY1" fmla="*/ 152604 h 152604"/>
                  <a:gd name="connsiteX2" fmla="*/ 0 w 88422"/>
                  <a:gd name="connsiteY2" fmla="*/ 0 h 152604"/>
                  <a:gd name="connsiteX3" fmla="*/ 40921 w 88422"/>
                  <a:gd name="connsiteY3" fmla="*/ 0 h 152604"/>
                  <a:gd name="connsiteX4" fmla="*/ 88423 w 88422"/>
                  <a:gd name="connsiteY4" fmla="*/ 44044 h 152604"/>
                  <a:gd name="connsiteX5" fmla="*/ 38087 w 88422"/>
                  <a:gd name="connsiteY5" fmla="*/ 95047 h 152604"/>
                  <a:gd name="connsiteX6" fmla="*/ 25813 w 88422"/>
                  <a:gd name="connsiteY6" fmla="*/ 95047 h 152604"/>
                  <a:gd name="connsiteX7" fmla="*/ 25813 w 88422"/>
                  <a:gd name="connsiteY7" fmla="*/ 76063 h 152604"/>
                  <a:gd name="connsiteX8" fmla="*/ 37176 w 88422"/>
                  <a:gd name="connsiteY8" fmla="*/ 75407 h 152604"/>
                  <a:gd name="connsiteX9" fmla="*/ 62129 w 88422"/>
                  <a:gd name="connsiteY9" fmla="*/ 45128 h 152604"/>
                  <a:gd name="connsiteX10" fmla="*/ 38062 w 88422"/>
                  <a:gd name="connsiteY10" fmla="*/ 20497 h 152604"/>
                  <a:gd name="connsiteX11" fmla="*/ 26218 w 88422"/>
                  <a:gd name="connsiteY11" fmla="*/ 20497 h 152604"/>
                  <a:gd name="connsiteX12" fmla="*/ 26218 w 88422"/>
                  <a:gd name="connsiteY12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422" h="152604">
                    <a:moveTo>
                      <a:pt x="26243" y="152604"/>
                    </a:moveTo>
                    <a:lnTo>
                      <a:pt x="0" y="152604"/>
                    </a:lnTo>
                    <a:lnTo>
                      <a:pt x="0" y="0"/>
                    </a:lnTo>
                    <a:lnTo>
                      <a:pt x="40921" y="0"/>
                    </a:lnTo>
                    <a:cubicBezTo>
                      <a:pt x="70227" y="0"/>
                      <a:pt x="88423" y="14370"/>
                      <a:pt x="88423" y="44044"/>
                    </a:cubicBezTo>
                    <a:cubicBezTo>
                      <a:pt x="88423" y="69760"/>
                      <a:pt x="69366" y="95047"/>
                      <a:pt x="38087" y="95047"/>
                    </a:cubicBezTo>
                    <a:lnTo>
                      <a:pt x="25813" y="95047"/>
                    </a:lnTo>
                    <a:lnTo>
                      <a:pt x="25813" y="76063"/>
                    </a:lnTo>
                    <a:cubicBezTo>
                      <a:pt x="27104" y="75861"/>
                      <a:pt x="34342" y="75634"/>
                      <a:pt x="37176" y="75407"/>
                    </a:cubicBezTo>
                    <a:cubicBezTo>
                      <a:pt x="49652" y="74777"/>
                      <a:pt x="62129" y="65600"/>
                      <a:pt x="62129" y="45128"/>
                    </a:cubicBezTo>
                    <a:cubicBezTo>
                      <a:pt x="62129" y="29422"/>
                      <a:pt x="53398" y="20497"/>
                      <a:pt x="38062" y="20497"/>
                    </a:cubicBezTo>
                    <a:lnTo>
                      <a:pt x="26218" y="20497"/>
                    </a:lnTo>
                    <a:lnTo>
                      <a:pt x="26218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Dowolny kształt 16">
              <a:extLst>
                <a:ext uri="{FF2B5EF4-FFF2-40B4-BE49-F238E27FC236}">
                  <a16:creationId xmlns:a16="http://schemas.microsoft.com/office/drawing/2014/main" id="{DCBDB8E7-A9CA-353B-7ABB-D8C6B77DE224}"/>
                </a:ext>
              </a:extLst>
            </p:cNvPr>
            <p:cNvSpPr/>
            <p:nvPr/>
          </p:nvSpPr>
          <p:spPr>
            <a:xfrm>
              <a:off x="6682201" y="-1388900"/>
              <a:ext cx="106795" cy="152604"/>
            </a:xfrm>
            <a:custGeom>
              <a:avLst/>
              <a:gdLst>
                <a:gd name="connsiteX0" fmla="*/ 80527 w 106795"/>
                <a:gd name="connsiteY0" fmla="*/ 152604 h 152604"/>
                <a:gd name="connsiteX1" fmla="*/ 80527 w 106795"/>
                <a:gd name="connsiteY1" fmla="*/ 79164 h 152604"/>
                <a:gd name="connsiteX2" fmla="*/ 26016 w 106795"/>
                <a:gd name="connsiteY2" fmla="*/ 79164 h 152604"/>
                <a:gd name="connsiteX3" fmla="*/ 26016 w 106795"/>
                <a:gd name="connsiteY3" fmla="*/ 152604 h 152604"/>
                <a:gd name="connsiteX4" fmla="*/ 0 w 106795"/>
                <a:gd name="connsiteY4" fmla="*/ 152604 h 152604"/>
                <a:gd name="connsiteX5" fmla="*/ 0 w 106795"/>
                <a:gd name="connsiteY5" fmla="*/ 0 h 152604"/>
                <a:gd name="connsiteX6" fmla="*/ 26016 w 106795"/>
                <a:gd name="connsiteY6" fmla="*/ 0 h 152604"/>
                <a:gd name="connsiteX7" fmla="*/ 26016 w 106795"/>
                <a:gd name="connsiteY7" fmla="*/ 58667 h 152604"/>
                <a:gd name="connsiteX8" fmla="*/ 80527 w 106795"/>
                <a:gd name="connsiteY8" fmla="*/ 58667 h 152604"/>
                <a:gd name="connsiteX9" fmla="*/ 80527 w 106795"/>
                <a:gd name="connsiteY9" fmla="*/ 429 h 152604"/>
                <a:gd name="connsiteX10" fmla="*/ 106795 w 106795"/>
                <a:gd name="connsiteY10" fmla="*/ 429 h 152604"/>
                <a:gd name="connsiteX11" fmla="*/ 106795 w 106795"/>
                <a:gd name="connsiteY11" fmla="*/ 152604 h 152604"/>
                <a:gd name="connsiteX12" fmla="*/ 80527 w 106795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795" h="152604">
                  <a:moveTo>
                    <a:pt x="80527" y="152604"/>
                  </a:moveTo>
                  <a:lnTo>
                    <a:pt x="80527" y="79164"/>
                  </a:lnTo>
                  <a:lnTo>
                    <a:pt x="26016" y="79164"/>
                  </a:lnTo>
                  <a:lnTo>
                    <a:pt x="26016" y="152604"/>
                  </a:lnTo>
                  <a:lnTo>
                    <a:pt x="0" y="152604"/>
                  </a:lnTo>
                  <a:lnTo>
                    <a:pt x="0" y="0"/>
                  </a:lnTo>
                  <a:lnTo>
                    <a:pt x="26016" y="0"/>
                  </a:lnTo>
                  <a:lnTo>
                    <a:pt x="26016" y="58667"/>
                  </a:lnTo>
                  <a:lnTo>
                    <a:pt x="80527" y="58667"/>
                  </a:lnTo>
                  <a:lnTo>
                    <a:pt x="80527" y="429"/>
                  </a:lnTo>
                  <a:lnTo>
                    <a:pt x="106795" y="429"/>
                  </a:lnTo>
                  <a:lnTo>
                    <a:pt x="106795" y="152604"/>
                  </a:lnTo>
                  <a:lnTo>
                    <a:pt x="80527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8" name="Dowolny kształt 17">
              <a:extLst>
                <a:ext uri="{FF2B5EF4-FFF2-40B4-BE49-F238E27FC236}">
                  <a16:creationId xmlns:a16="http://schemas.microsoft.com/office/drawing/2014/main" id="{1E11F00F-722C-9544-E29E-630243C8AEC5}"/>
                </a:ext>
              </a:extLst>
            </p:cNvPr>
            <p:cNvSpPr/>
            <p:nvPr/>
          </p:nvSpPr>
          <p:spPr>
            <a:xfrm>
              <a:off x="6814177" y="-1388900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9" name="Dowolny kształt 18">
              <a:extLst>
                <a:ext uri="{FF2B5EF4-FFF2-40B4-BE49-F238E27FC236}">
                  <a16:creationId xmlns:a16="http://schemas.microsoft.com/office/drawing/2014/main" id="{00C653FB-3561-1994-ED23-ECE38C269604}"/>
                </a:ext>
              </a:extLst>
            </p:cNvPr>
            <p:cNvSpPr/>
            <p:nvPr/>
          </p:nvSpPr>
          <p:spPr>
            <a:xfrm>
              <a:off x="6857503" y="-1391547"/>
              <a:ext cx="109224" cy="157848"/>
            </a:xfrm>
            <a:custGeom>
              <a:avLst/>
              <a:gdLst>
                <a:gd name="connsiteX0" fmla="*/ 100899 w 109224"/>
                <a:gd name="connsiteY0" fmla="*/ 30329 h 157848"/>
                <a:gd name="connsiteX1" fmla="*/ 73972 w 109224"/>
                <a:gd name="connsiteY1" fmla="*/ 21833 h 157848"/>
                <a:gd name="connsiteX2" fmla="*/ 27787 w 109224"/>
                <a:gd name="connsiteY2" fmla="*/ 78508 h 157848"/>
                <a:gd name="connsiteX3" fmla="*/ 74630 w 109224"/>
                <a:gd name="connsiteY3" fmla="*/ 136091 h 157848"/>
                <a:gd name="connsiteX4" fmla="*/ 100899 w 109224"/>
                <a:gd name="connsiteY4" fmla="*/ 128427 h 157848"/>
                <a:gd name="connsiteX5" fmla="*/ 108137 w 109224"/>
                <a:gd name="connsiteY5" fmla="*/ 147411 h 157848"/>
                <a:gd name="connsiteX6" fmla="*/ 73542 w 109224"/>
                <a:gd name="connsiteY6" fmla="*/ 157848 h 157848"/>
                <a:gd name="connsiteX7" fmla="*/ 0 w 109224"/>
                <a:gd name="connsiteY7" fmla="*/ 78054 h 157848"/>
                <a:gd name="connsiteX8" fmla="*/ 73972 w 109224"/>
                <a:gd name="connsiteY8" fmla="*/ 0 h 157848"/>
                <a:gd name="connsiteX9" fmla="*/ 109225 w 109224"/>
                <a:gd name="connsiteY9" fmla="*/ 11748 h 157848"/>
                <a:gd name="connsiteX10" fmla="*/ 100899 w 109224"/>
                <a:gd name="connsiteY10" fmla="*/ 30304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24" h="157848">
                  <a:moveTo>
                    <a:pt x="100899" y="30329"/>
                  </a:moveTo>
                  <a:cubicBezTo>
                    <a:pt x="94572" y="26396"/>
                    <a:pt x="84019" y="21833"/>
                    <a:pt x="73972" y="21833"/>
                  </a:cubicBezTo>
                  <a:cubicBezTo>
                    <a:pt x="47273" y="21833"/>
                    <a:pt x="27787" y="43843"/>
                    <a:pt x="27787" y="78508"/>
                  </a:cubicBezTo>
                  <a:cubicBezTo>
                    <a:pt x="27787" y="113174"/>
                    <a:pt x="49273" y="136091"/>
                    <a:pt x="74630" y="136091"/>
                  </a:cubicBezTo>
                  <a:cubicBezTo>
                    <a:pt x="84702" y="136091"/>
                    <a:pt x="94116" y="132813"/>
                    <a:pt x="100899" y="128427"/>
                  </a:cubicBezTo>
                  <a:lnTo>
                    <a:pt x="108137" y="147411"/>
                  </a:lnTo>
                  <a:cubicBezTo>
                    <a:pt x="100216" y="152856"/>
                    <a:pt x="86271" y="157848"/>
                    <a:pt x="73542" y="157848"/>
                  </a:cubicBezTo>
                  <a:cubicBezTo>
                    <a:pt x="28470" y="157848"/>
                    <a:pt x="0" y="122981"/>
                    <a:pt x="0" y="78054"/>
                  </a:cubicBezTo>
                  <a:cubicBezTo>
                    <a:pt x="0" y="36430"/>
                    <a:pt x="28217" y="0"/>
                    <a:pt x="73972" y="0"/>
                  </a:cubicBezTo>
                  <a:cubicBezTo>
                    <a:pt x="87562" y="0"/>
                    <a:pt x="100216" y="5673"/>
                    <a:pt x="109225" y="11748"/>
                  </a:cubicBezTo>
                  <a:lnTo>
                    <a:pt x="100899" y="303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0" name="Dowolny kształt 19">
              <a:extLst>
                <a:ext uri="{FF2B5EF4-FFF2-40B4-BE49-F238E27FC236}">
                  <a16:creationId xmlns:a16="http://schemas.microsoft.com/office/drawing/2014/main" id="{1ED13C8D-CEC2-3B45-834E-B8BE4C380388}"/>
                </a:ext>
              </a:extLst>
            </p:cNvPr>
            <p:cNvSpPr/>
            <p:nvPr/>
          </p:nvSpPr>
          <p:spPr>
            <a:xfrm>
              <a:off x="5859725" y="-1143090"/>
              <a:ext cx="45932" cy="82214"/>
            </a:xfrm>
            <a:custGeom>
              <a:avLst/>
              <a:gdLst>
                <a:gd name="connsiteX0" fmla="*/ 0 w 45932"/>
                <a:gd name="connsiteY0" fmla="*/ 82214 h 82214"/>
                <a:gd name="connsiteX1" fmla="*/ 0 w 45932"/>
                <a:gd name="connsiteY1" fmla="*/ 0 h 82214"/>
                <a:gd name="connsiteX2" fmla="*/ 10654 w 45932"/>
                <a:gd name="connsiteY2" fmla="*/ 0 h 82214"/>
                <a:gd name="connsiteX3" fmla="*/ 10654 w 45932"/>
                <a:gd name="connsiteY3" fmla="*/ 73289 h 82214"/>
                <a:gd name="connsiteX4" fmla="*/ 45932 w 45932"/>
                <a:gd name="connsiteY4" fmla="*/ 73289 h 82214"/>
                <a:gd name="connsiteX5" fmla="*/ 45932 w 45932"/>
                <a:gd name="connsiteY5" fmla="*/ 82214 h 82214"/>
                <a:gd name="connsiteX6" fmla="*/ 0 w 45932"/>
                <a:gd name="connsiteY6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32" h="82214">
                  <a:moveTo>
                    <a:pt x="0" y="82214"/>
                  </a:moveTo>
                  <a:lnTo>
                    <a:pt x="0" y="0"/>
                  </a:lnTo>
                  <a:lnTo>
                    <a:pt x="10654" y="0"/>
                  </a:lnTo>
                  <a:lnTo>
                    <a:pt x="10654" y="73289"/>
                  </a:lnTo>
                  <a:lnTo>
                    <a:pt x="45932" y="73289"/>
                  </a:lnTo>
                  <a:lnTo>
                    <a:pt x="45932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1" name="Dowolny kształt 20">
              <a:extLst>
                <a:ext uri="{FF2B5EF4-FFF2-40B4-BE49-F238E27FC236}">
                  <a16:creationId xmlns:a16="http://schemas.microsoft.com/office/drawing/2014/main" id="{FC53A1E3-BEE1-D491-BFDC-3B9AD2398129}"/>
                </a:ext>
              </a:extLst>
            </p:cNvPr>
            <p:cNvSpPr/>
            <p:nvPr/>
          </p:nvSpPr>
          <p:spPr>
            <a:xfrm>
              <a:off x="5935924" y="-1143090"/>
              <a:ext cx="46387" cy="82214"/>
            </a:xfrm>
            <a:custGeom>
              <a:avLst/>
              <a:gdLst>
                <a:gd name="connsiteX0" fmla="*/ 0 w 46387"/>
                <a:gd name="connsiteY0" fmla="*/ 82214 h 82214"/>
                <a:gd name="connsiteX1" fmla="*/ 0 w 46387"/>
                <a:gd name="connsiteY1" fmla="*/ 0 h 82214"/>
                <a:gd name="connsiteX2" fmla="*/ 44566 w 46387"/>
                <a:gd name="connsiteY2" fmla="*/ 0 h 82214"/>
                <a:gd name="connsiteX3" fmla="*/ 44566 w 46387"/>
                <a:gd name="connsiteY3" fmla="*/ 8874 h 82214"/>
                <a:gd name="connsiteX4" fmla="*/ 10629 w 46387"/>
                <a:gd name="connsiteY4" fmla="*/ 8874 h 82214"/>
                <a:gd name="connsiteX5" fmla="*/ 10629 w 46387"/>
                <a:gd name="connsiteY5" fmla="*/ 34867 h 82214"/>
                <a:gd name="connsiteX6" fmla="*/ 42718 w 46387"/>
                <a:gd name="connsiteY6" fmla="*/ 34867 h 82214"/>
                <a:gd name="connsiteX7" fmla="*/ 42718 w 46387"/>
                <a:gd name="connsiteY7" fmla="*/ 43666 h 82214"/>
                <a:gd name="connsiteX8" fmla="*/ 10629 w 46387"/>
                <a:gd name="connsiteY8" fmla="*/ 43666 h 82214"/>
                <a:gd name="connsiteX9" fmla="*/ 10629 w 46387"/>
                <a:gd name="connsiteY9" fmla="*/ 73289 h 82214"/>
                <a:gd name="connsiteX10" fmla="*/ 46388 w 46387"/>
                <a:gd name="connsiteY10" fmla="*/ 73289 h 82214"/>
                <a:gd name="connsiteX11" fmla="*/ 46388 w 46387"/>
                <a:gd name="connsiteY11" fmla="*/ 82214 h 82214"/>
                <a:gd name="connsiteX12" fmla="*/ 0 w 46387"/>
                <a:gd name="connsiteY12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387" h="82214">
                  <a:moveTo>
                    <a:pt x="0" y="82214"/>
                  </a:moveTo>
                  <a:lnTo>
                    <a:pt x="0" y="0"/>
                  </a:lnTo>
                  <a:lnTo>
                    <a:pt x="44566" y="0"/>
                  </a:lnTo>
                  <a:lnTo>
                    <a:pt x="44566" y="8874"/>
                  </a:lnTo>
                  <a:lnTo>
                    <a:pt x="10629" y="8874"/>
                  </a:lnTo>
                  <a:lnTo>
                    <a:pt x="10629" y="34867"/>
                  </a:lnTo>
                  <a:lnTo>
                    <a:pt x="42718" y="34867"/>
                  </a:lnTo>
                  <a:lnTo>
                    <a:pt x="42718" y="43666"/>
                  </a:lnTo>
                  <a:lnTo>
                    <a:pt x="10629" y="43666"/>
                  </a:lnTo>
                  <a:lnTo>
                    <a:pt x="10629" y="73289"/>
                  </a:lnTo>
                  <a:lnTo>
                    <a:pt x="46388" y="73289"/>
                  </a:lnTo>
                  <a:lnTo>
                    <a:pt x="46388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22" name="Grafika 9">
              <a:extLst>
                <a:ext uri="{FF2B5EF4-FFF2-40B4-BE49-F238E27FC236}">
                  <a16:creationId xmlns:a16="http://schemas.microsoft.com/office/drawing/2014/main" id="{CB834264-C43A-A710-703C-E451EF10DD3F}"/>
                </a:ext>
              </a:extLst>
            </p:cNvPr>
            <p:cNvGrpSpPr/>
            <p:nvPr/>
          </p:nvGrpSpPr>
          <p:grpSpPr>
            <a:xfrm>
              <a:off x="6008328" y="-1143695"/>
              <a:ext cx="245857" cy="82819"/>
              <a:chOff x="6008328" y="-1143695"/>
              <a:chExt cx="245857" cy="82819"/>
            </a:xfrm>
            <a:grpFill/>
          </p:grpSpPr>
          <p:sp>
            <p:nvSpPr>
              <p:cNvPr id="36" name="Dowolny kształt 35">
                <a:extLst>
                  <a:ext uri="{FF2B5EF4-FFF2-40B4-BE49-F238E27FC236}">
                    <a16:creationId xmlns:a16="http://schemas.microsoft.com/office/drawing/2014/main" id="{25D7C214-691E-9450-9746-A6197CBC2C85}"/>
                  </a:ext>
                </a:extLst>
              </p:cNvPr>
              <p:cNvSpPr/>
              <p:nvPr/>
            </p:nvSpPr>
            <p:spPr>
              <a:xfrm>
                <a:off x="6008328" y="-1143090"/>
                <a:ext cx="69062" cy="82214"/>
              </a:xfrm>
              <a:custGeom>
                <a:avLst/>
                <a:gdLst>
                  <a:gd name="connsiteX0" fmla="*/ 46641 w 69062"/>
                  <a:gd name="connsiteY0" fmla="*/ 48053 h 82214"/>
                  <a:gd name="connsiteX1" fmla="*/ 38568 w 69062"/>
                  <a:gd name="connsiteY1" fmla="*/ 24379 h 82214"/>
                  <a:gd name="connsiteX2" fmla="*/ 34291 w 69062"/>
                  <a:gd name="connsiteY2" fmla="*/ 9379 h 82214"/>
                  <a:gd name="connsiteX3" fmla="*/ 34038 w 69062"/>
                  <a:gd name="connsiteY3" fmla="*/ 9379 h 82214"/>
                  <a:gd name="connsiteX4" fmla="*/ 29888 w 69062"/>
                  <a:gd name="connsiteY4" fmla="*/ 24253 h 82214"/>
                  <a:gd name="connsiteX5" fmla="*/ 21815 w 69062"/>
                  <a:gd name="connsiteY5" fmla="*/ 48028 h 82214"/>
                  <a:gd name="connsiteX6" fmla="*/ 46666 w 69062"/>
                  <a:gd name="connsiteY6" fmla="*/ 48028 h 82214"/>
                  <a:gd name="connsiteX7" fmla="*/ 19588 w 69062"/>
                  <a:gd name="connsiteY7" fmla="*/ 56347 h 82214"/>
                  <a:gd name="connsiteX8" fmla="*/ 11009 w 69062"/>
                  <a:gd name="connsiteY8" fmla="*/ 82214 h 82214"/>
                  <a:gd name="connsiteX9" fmla="*/ 0 w 69062"/>
                  <a:gd name="connsiteY9" fmla="*/ 82214 h 82214"/>
                  <a:gd name="connsiteX10" fmla="*/ 28040 w 69062"/>
                  <a:gd name="connsiteY10" fmla="*/ 0 h 82214"/>
                  <a:gd name="connsiteX11" fmla="*/ 40896 w 69062"/>
                  <a:gd name="connsiteY11" fmla="*/ 0 h 82214"/>
                  <a:gd name="connsiteX12" fmla="*/ 69063 w 69062"/>
                  <a:gd name="connsiteY12" fmla="*/ 82214 h 82214"/>
                  <a:gd name="connsiteX13" fmla="*/ 57675 w 69062"/>
                  <a:gd name="connsiteY13" fmla="*/ 82214 h 82214"/>
                  <a:gd name="connsiteX14" fmla="*/ 48868 w 69062"/>
                  <a:gd name="connsiteY14" fmla="*/ 56347 h 82214"/>
                  <a:gd name="connsiteX15" fmla="*/ 19588 w 69062"/>
                  <a:gd name="connsiteY15" fmla="*/ 56347 h 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062" h="82214">
                    <a:moveTo>
                      <a:pt x="46641" y="48053"/>
                    </a:moveTo>
                    <a:lnTo>
                      <a:pt x="38568" y="24379"/>
                    </a:lnTo>
                    <a:cubicBezTo>
                      <a:pt x="36720" y="19035"/>
                      <a:pt x="35506" y="14144"/>
                      <a:pt x="34291" y="9379"/>
                    </a:cubicBezTo>
                    <a:lnTo>
                      <a:pt x="34038" y="9379"/>
                    </a:lnTo>
                    <a:cubicBezTo>
                      <a:pt x="32823" y="14270"/>
                      <a:pt x="31482" y="19261"/>
                      <a:pt x="29888" y="24253"/>
                    </a:cubicBezTo>
                    <a:lnTo>
                      <a:pt x="21815" y="48028"/>
                    </a:lnTo>
                    <a:lnTo>
                      <a:pt x="46666" y="48028"/>
                    </a:lnTo>
                    <a:close/>
                    <a:moveTo>
                      <a:pt x="19588" y="56347"/>
                    </a:moveTo>
                    <a:lnTo>
                      <a:pt x="11009" y="82214"/>
                    </a:lnTo>
                    <a:lnTo>
                      <a:pt x="0" y="82214"/>
                    </a:lnTo>
                    <a:lnTo>
                      <a:pt x="28040" y="0"/>
                    </a:lnTo>
                    <a:lnTo>
                      <a:pt x="40896" y="0"/>
                    </a:lnTo>
                    <a:lnTo>
                      <a:pt x="69063" y="82214"/>
                    </a:lnTo>
                    <a:lnTo>
                      <a:pt x="57675" y="82214"/>
                    </a:lnTo>
                    <a:lnTo>
                      <a:pt x="48868" y="56347"/>
                    </a:lnTo>
                    <a:lnTo>
                      <a:pt x="19588" y="5634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Dowolny kształt 36">
                <a:extLst>
                  <a:ext uri="{FF2B5EF4-FFF2-40B4-BE49-F238E27FC236}">
                    <a16:creationId xmlns:a16="http://schemas.microsoft.com/office/drawing/2014/main" id="{0B618D46-C716-A979-9A0B-905CC6442E1E}"/>
                  </a:ext>
                </a:extLst>
              </p:cNvPr>
              <p:cNvSpPr/>
              <p:nvPr/>
            </p:nvSpPr>
            <p:spPr>
              <a:xfrm>
                <a:off x="6107885" y="-1143695"/>
                <a:ext cx="53802" cy="82819"/>
              </a:xfrm>
              <a:custGeom>
                <a:avLst/>
                <a:gdLst>
                  <a:gd name="connsiteX0" fmla="*/ 10680 w 53802"/>
                  <a:gd name="connsiteY0" fmla="*/ 39128 h 82819"/>
                  <a:gd name="connsiteX1" fmla="*/ 21587 w 53802"/>
                  <a:gd name="connsiteY1" fmla="*/ 39128 h 82819"/>
                  <a:gd name="connsiteX2" fmla="*/ 40187 w 53802"/>
                  <a:gd name="connsiteY2" fmla="*/ 23522 h 82819"/>
                  <a:gd name="connsiteX3" fmla="*/ 21207 w 53802"/>
                  <a:gd name="connsiteY3" fmla="*/ 8168 h 82819"/>
                  <a:gd name="connsiteX4" fmla="*/ 10680 w 53802"/>
                  <a:gd name="connsiteY4" fmla="*/ 9152 h 82819"/>
                  <a:gd name="connsiteX5" fmla="*/ 10680 w 53802"/>
                  <a:gd name="connsiteY5" fmla="*/ 39153 h 82819"/>
                  <a:gd name="connsiteX6" fmla="*/ 25 w 53802"/>
                  <a:gd name="connsiteY6" fmla="*/ 1689 h 82819"/>
                  <a:gd name="connsiteX7" fmla="*/ 20473 w 53802"/>
                  <a:gd name="connsiteY7" fmla="*/ 0 h 82819"/>
                  <a:gd name="connsiteX8" fmla="*/ 44363 w 53802"/>
                  <a:gd name="connsiteY8" fmla="*/ 6706 h 82819"/>
                  <a:gd name="connsiteX9" fmla="*/ 50867 w 53802"/>
                  <a:gd name="connsiteY9" fmla="*/ 22312 h 82819"/>
                  <a:gd name="connsiteX10" fmla="*/ 35303 w 53802"/>
                  <a:gd name="connsiteY10" fmla="*/ 43313 h 82819"/>
                  <a:gd name="connsiteX11" fmla="*/ 35303 w 53802"/>
                  <a:gd name="connsiteY11" fmla="*/ 43666 h 82819"/>
                  <a:gd name="connsiteX12" fmla="*/ 47425 w 53802"/>
                  <a:gd name="connsiteY12" fmla="*/ 60255 h 82819"/>
                  <a:gd name="connsiteX13" fmla="*/ 53803 w 53802"/>
                  <a:gd name="connsiteY13" fmla="*/ 82819 h 82819"/>
                  <a:gd name="connsiteX14" fmla="*/ 42769 w 53802"/>
                  <a:gd name="connsiteY14" fmla="*/ 82819 h 82819"/>
                  <a:gd name="connsiteX15" fmla="*/ 37252 w 53802"/>
                  <a:gd name="connsiteY15" fmla="*/ 63180 h 82819"/>
                  <a:gd name="connsiteX16" fmla="*/ 20701 w 53802"/>
                  <a:gd name="connsiteY16" fmla="*/ 47196 h 82819"/>
                  <a:gd name="connsiteX17" fmla="*/ 10654 w 53802"/>
                  <a:gd name="connsiteY17" fmla="*/ 47196 h 82819"/>
                  <a:gd name="connsiteX18" fmla="*/ 10654 w 53802"/>
                  <a:gd name="connsiteY18" fmla="*/ 82819 h 82819"/>
                  <a:gd name="connsiteX19" fmla="*/ 0 w 53802"/>
                  <a:gd name="connsiteY19" fmla="*/ 82819 h 82819"/>
                  <a:gd name="connsiteX20" fmla="*/ 0 w 53802"/>
                  <a:gd name="connsiteY20" fmla="*/ 1714 h 82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3802" h="82819">
                    <a:moveTo>
                      <a:pt x="10680" y="39128"/>
                    </a:moveTo>
                    <a:lnTo>
                      <a:pt x="21587" y="39128"/>
                    </a:lnTo>
                    <a:cubicBezTo>
                      <a:pt x="32975" y="39128"/>
                      <a:pt x="40187" y="32926"/>
                      <a:pt x="40187" y="23522"/>
                    </a:cubicBezTo>
                    <a:cubicBezTo>
                      <a:pt x="40187" y="12908"/>
                      <a:pt x="32469" y="8269"/>
                      <a:pt x="21207" y="8168"/>
                    </a:cubicBezTo>
                    <a:cubicBezTo>
                      <a:pt x="16070" y="8168"/>
                      <a:pt x="12400" y="8648"/>
                      <a:pt x="10680" y="9152"/>
                    </a:cubicBezTo>
                    <a:lnTo>
                      <a:pt x="10680" y="39153"/>
                    </a:lnTo>
                    <a:close/>
                    <a:moveTo>
                      <a:pt x="25" y="1689"/>
                    </a:moveTo>
                    <a:cubicBezTo>
                      <a:pt x="5416" y="580"/>
                      <a:pt x="13134" y="0"/>
                      <a:pt x="20473" y="0"/>
                    </a:cubicBezTo>
                    <a:cubicBezTo>
                      <a:pt x="31862" y="0"/>
                      <a:pt x="39200" y="2067"/>
                      <a:pt x="44363" y="6706"/>
                    </a:cubicBezTo>
                    <a:cubicBezTo>
                      <a:pt x="48513" y="10362"/>
                      <a:pt x="50867" y="15984"/>
                      <a:pt x="50867" y="22312"/>
                    </a:cubicBezTo>
                    <a:cubicBezTo>
                      <a:pt x="50867" y="33178"/>
                      <a:pt x="44009" y="40363"/>
                      <a:pt x="35303" y="43313"/>
                    </a:cubicBezTo>
                    <a:lnTo>
                      <a:pt x="35303" y="43666"/>
                    </a:lnTo>
                    <a:cubicBezTo>
                      <a:pt x="41681" y="45859"/>
                      <a:pt x="45477" y="51708"/>
                      <a:pt x="47425" y="60255"/>
                    </a:cubicBezTo>
                    <a:cubicBezTo>
                      <a:pt x="50108" y="71726"/>
                      <a:pt x="52082" y="79643"/>
                      <a:pt x="53803" y="82819"/>
                    </a:cubicBezTo>
                    <a:lnTo>
                      <a:pt x="42769" y="82819"/>
                    </a:lnTo>
                    <a:cubicBezTo>
                      <a:pt x="41427" y="80500"/>
                      <a:pt x="39580" y="73415"/>
                      <a:pt x="37252" y="63180"/>
                    </a:cubicBezTo>
                    <a:cubicBezTo>
                      <a:pt x="34797" y="51835"/>
                      <a:pt x="30394" y="47574"/>
                      <a:pt x="20701" y="47196"/>
                    </a:cubicBezTo>
                    <a:lnTo>
                      <a:pt x="10654" y="47196"/>
                    </a:lnTo>
                    <a:lnTo>
                      <a:pt x="10654" y="82819"/>
                    </a:lnTo>
                    <a:lnTo>
                      <a:pt x="0" y="82819"/>
                    </a:lnTo>
                    <a:lnTo>
                      <a:pt x="0" y="171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Dowolny kształt 37">
                <a:extLst>
                  <a:ext uri="{FF2B5EF4-FFF2-40B4-BE49-F238E27FC236}">
                    <a16:creationId xmlns:a16="http://schemas.microsoft.com/office/drawing/2014/main" id="{B5A06CF5-29CF-B1ED-10F3-A1FB0FC12D49}"/>
                  </a:ext>
                </a:extLst>
              </p:cNvPr>
              <p:cNvSpPr/>
              <p:nvPr/>
            </p:nvSpPr>
            <p:spPr>
              <a:xfrm>
                <a:off x="6192208" y="-1143115"/>
                <a:ext cx="61976" cy="82239"/>
              </a:xfrm>
              <a:custGeom>
                <a:avLst/>
                <a:gdLst>
                  <a:gd name="connsiteX0" fmla="*/ 0 w 61976"/>
                  <a:gd name="connsiteY0" fmla="*/ 82239 h 82239"/>
                  <a:gd name="connsiteX1" fmla="*/ 0 w 61976"/>
                  <a:gd name="connsiteY1" fmla="*/ 25 h 82239"/>
                  <a:gd name="connsiteX2" fmla="*/ 11641 w 61976"/>
                  <a:gd name="connsiteY2" fmla="*/ 25 h 82239"/>
                  <a:gd name="connsiteX3" fmla="*/ 38087 w 61976"/>
                  <a:gd name="connsiteY3" fmla="*/ 41599 h 82239"/>
                  <a:gd name="connsiteX4" fmla="*/ 52892 w 61976"/>
                  <a:gd name="connsiteY4" fmla="*/ 68323 h 82239"/>
                  <a:gd name="connsiteX5" fmla="*/ 53145 w 61976"/>
                  <a:gd name="connsiteY5" fmla="*/ 68197 h 82239"/>
                  <a:gd name="connsiteX6" fmla="*/ 51930 w 61976"/>
                  <a:gd name="connsiteY6" fmla="*/ 34414 h 82239"/>
                  <a:gd name="connsiteX7" fmla="*/ 51930 w 61976"/>
                  <a:gd name="connsiteY7" fmla="*/ 0 h 82239"/>
                  <a:gd name="connsiteX8" fmla="*/ 61977 w 61976"/>
                  <a:gd name="connsiteY8" fmla="*/ 0 h 82239"/>
                  <a:gd name="connsiteX9" fmla="*/ 61977 w 61976"/>
                  <a:gd name="connsiteY9" fmla="*/ 82214 h 82239"/>
                  <a:gd name="connsiteX10" fmla="*/ 51221 w 61976"/>
                  <a:gd name="connsiteY10" fmla="*/ 82214 h 82239"/>
                  <a:gd name="connsiteX11" fmla="*/ 25003 w 61976"/>
                  <a:gd name="connsiteY11" fmla="*/ 40489 h 82239"/>
                  <a:gd name="connsiteX12" fmla="*/ 9591 w 61976"/>
                  <a:gd name="connsiteY12" fmla="*/ 13034 h 82239"/>
                  <a:gd name="connsiteX13" fmla="*/ 9237 w 61976"/>
                  <a:gd name="connsiteY13" fmla="*/ 13160 h 82239"/>
                  <a:gd name="connsiteX14" fmla="*/ 10072 w 61976"/>
                  <a:gd name="connsiteY14" fmla="*/ 47070 h 82239"/>
                  <a:gd name="connsiteX15" fmla="*/ 10072 w 61976"/>
                  <a:gd name="connsiteY15" fmla="*/ 82189 h 82239"/>
                  <a:gd name="connsiteX16" fmla="*/ 25 w 61976"/>
                  <a:gd name="connsiteY16" fmla="*/ 82189 h 8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76" h="82239">
                    <a:moveTo>
                      <a:pt x="0" y="82239"/>
                    </a:moveTo>
                    <a:lnTo>
                      <a:pt x="0" y="25"/>
                    </a:lnTo>
                    <a:lnTo>
                      <a:pt x="11641" y="25"/>
                    </a:lnTo>
                    <a:lnTo>
                      <a:pt x="38087" y="41599"/>
                    </a:lnTo>
                    <a:cubicBezTo>
                      <a:pt x="44186" y="51229"/>
                      <a:pt x="48994" y="59902"/>
                      <a:pt x="52892" y="68323"/>
                    </a:cubicBezTo>
                    <a:lnTo>
                      <a:pt x="53145" y="68197"/>
                    </a:lnTo>
                    <a:cubicBezTo>
                      <a:pt x="52158" y="57230"/>
                      <a:pt x="51930" y="47221"/>
                      <a:pt x="51930" y="34414"/>
                    </a:cubicBezTo>
                    <a:lnTo>
                      <a:pt x="51930" y="0"/>
                    </a:lnTo>
                    <a:lnTo>
                      <a:pt x="61977" y="0"/>
                    </a:lnTo>
                    <a:lnTo>
                      <a:pt x="61977" y="82214"/>
                    </a:lnTo>
                    <a:lnTo>
                      <a:pt x="51221" y="82214"/>
                    </a:lnTo>
                    <a:lnTo>
                      <a:pt x="25003" y="40489"/>
                    </a:lnTo>
                    <a:cubicBezTo>
                      <a:pt x="19259" y="31338"/>
                      <a:pt x="13742" y="21959"/>
                      <a:pt x="9591" y="13034"/>
                    </a:cubicBezTo>
                    <a:lnTo>
                      <a:pt x="9237" y="13160"/>
                    </a:lnTo>
                    <a:cubicBezTo>
                      <a:pt x="9844" y="23522"/>
                      <a:pt x="10072" y="33405"/>
                      <a:pt x="10072" y="47070"/>
                    </a:cubicBezTo>
                    <a:lnTo>
                      <a:pt x="10072" y="82189"/>
                    </a:lnTo>
                    <a:lnTo>
                      <a:pt x="25" y="82189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Dowolny kształt 22">
              <a:extLst>
                <a:ext uri="{FF2B5EF4-FFF2-40B4-BE49-F238E27FC236}">
                  <a16:creationId xmlns:a16="http://schemas.microsoft.com/office/drawing/2014/main" id="{57305761-7A01-A70E-FCCD-8724C0FEB02A}"/>
                </a:ext>
              </a:extLst>
            </p:cNvPr>
            <p:cNvSpPr/>
            <p:nvPr/>
          </p:nvSpPr>
          <p:spPr>
            <a:xfrm>
              <a:off x="6291184" y="-1143115"/>
              <a:ext cx="10628" cy="82214"/>
            </a:xfrm>
            <a:custGeom>
              <a:avLst/>
              <a:gdLst>
                <a:gd name="connsiteX0" fmla="*/ 0 w 10628"/>
                <a:gd name="connsiteY0" fmla="*/ 0 h 82214"/>
                <a:gd name="connsiteX1" fmla="*/ 10629 w 10628"/>
                <a:gd name="connsiteY1" fmla="*/ 0 h 82214"/>
                <a:gd name="connsiteX2" fmla="*/ 10629 w 10628"/>
                <a:gd name="connsiteY2" fmla="*/ 82214 h 82214"/>
                <a:gd name="connsiteX3" fmla="*/ 0 w 10628"/>
                <a:gd name="connsiteY3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8" h="82214">
                  <a:moveTo>
                    <a:pt x="0" y="0"/>
                  </a:moveTo>
                  <a:lnTo>
                    <a:pt x="10629" y="0"/>
                  </a:lnTo>
                  <a:lnTo>
                    <a:pt x="10629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4" name="Dowolny kształt 23">
              <a:extLst>
                <a:ext uri="{FF2B5EF4-FFF2-40B4-BE49-F238E27FC236}">
                  <a16:creationId xmlns:a16="http://schemas.microsoft.com/office/drawing/2014/main" id="{5FC3C023-736C-C1D9-13F9-02D2733ED67D}"/>
                </a:ext>
              </a:extLst>
            </p:cNvPr>
            <p:cNvSpPr/>
            <p:nvPr/>
          </p:nvSpPr>
          <p:spPr>
            <a:xfrm>
              <a:off x="6338837" y="-1143115"/>
              <a:ext cx="61976" cy="82239"/>
            </a:xfrm>
            <a:custGeom>
              <a:avLst/>
              <a:gdLst>
                <a:gd name="connsiteX0" fmla="*/ 0 w 61976"/>
                <a:gd name="connsiteY0" fmla="*/ 82239 h 82239"/>
                <a:gd name="connsiteX1" fmla="*/ 0 w 61976"/>
                <a:gd name="connsiteY1" fmla="*/ 25 h 82239"/>
                <a:gd name="connsiteX2" fmla="*/ 11616 w 61976"/>
                <a:gd name="connsiteY2" fmla="*/ 25 h 82239"/>
                <a:gd name="connsiteX3" fmla="*/ 38087 w 61976"/>
                <a:gd name="connsiteY3" fmla="*/ 41599 h 82239"/>
                <a:gd name="connsiteX4" fmla="*/ 52891 w 61976"/>
                <a:gd name="connsiteY4" fmla="*/ 68323 h 82239"/>
                <a:gd name="connsiteX5" fmla="*/ 53145 w 61976"/>
                <a:gd name="connsiteY5" fmla="*/ 68197 h 82239"/>
                <a:gd name="connsiteX6" fmla="*/ 51930 w 61976"/>
                <a:gd name="connsiteY6" fmla="*/ 34414 h 82239"/>
                <a:gd name="connsiteX7" fmla="*/ 51930 w 61976"/>
                <a:gd name="connsiteY7" fmla="*/ 0 h 82239"/>
                <a:gd name="connsiteX8" fmla="*/ 61977 w 61976"/>
                <a:gd name="connsiteY8" fmla="*/ 0 h 82239"/>
                <a:gd name="connsiteX9" fmla="*/ 61977 w 61976"/>
                <a:gd name="connsiteY9" fmla="*/ 82214 h 82239"/>
                <a:gd name="connsiteX10" fmla="*/ 51221 w 61976"/>
                <a:gd name="connsiteY10" fmla="*/ 82214 h 82239"/>
                <a:gd name="connsiteX11" fmla="*/ 25003 w 61976"/>
                <a:gd name="connsiteY11" fmla="*/ 40489 h 82239"/>
                <a:gd name="connsiteX12" fmla="*/ 9591 w 61976"/>
                <a:gd name="connsiteY12" fmla="*/ 13034 h 82239"/>
                <a:gd name="connsiteX13" fmla="*/ 9237 w 61976"/>
                <a:gd name="connsiteY13" fmla="*/ 13160 h 82239"/>
                <a:gd name="connsiteX14" fmla="*/ 10072 w 61976"/>
                <a:gd name="connsiteY14" fmla="*/ 47070 h 82239"/>
                <a:gd name="connsiteX15" fmla="*/ 10072 w 61976"/>
                <a:gd name="connsiteY15" fmla="*/ 82189 h 82239"/>
                <a:gd name="connsiteX16" fmla="*/ 25 w 61976"/>
                <a:gd name="connsiteY16" fmla="*/ 82189 h 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976" h="82239">
                  <a:moveTo>
                    <a:pt x="0" y="82239"/>
                  </a:moveTo>
                  <a:lnTo>
                    <a:pt x="0" y="25"/>
                  </a:lnTo>
                  <a:lnTo>
                    <a:pt x="11616" y="25"/>
                  </a:lnTo>
                  <a:lnTo>
                    <a:pt x="38087" y="41599"/>
                  </a:lnTo>
                  <a:cubicBezTo>
                    <a:pt x="44186" y="51229"/>
                    <a:pt x="48994" y="59902"/>
                    <a:pt x="52891" y="68323"/>
                  </a:cubicBezTo>
                  <a:lnTo>
                    <a:pt x="53145" y="68197"/>
                  </a:lnTo>
                  <a:cubicBezTo>
                    <a:pt x="52158" y="57230"/>
                    <a:pt x="51930" y="47221"/>
                    <a:pt x="51930" y="34414"/>
                  </a:cubicBezTo>
                  <a:lnTo>
                    <a:pt x="51930" y="0"/>
                  </a:lnTo>
                  <a:lnTo>
                    <a:pt x="61977" y="0"/>
                  </a:lnTo>
                  <a:lnTo>
                    <a:pt x="61977" y="82214"/>
                  </a:lnTo>
                  <a:lnTo>
                    <a:pt x="51221" y="82214"/>
                  </a:lnTo>
                  <a:lnTo>
                    <a:pt x="25003" y="40489"/>
                  </a:lnTo>
                  <a:cubicBezTo>
                    <a:pt x="19259" y="31338"/>
                    <a:pt x="13742" y="21959"/>
                    <a:pt x="9591" y="13034"/>
                  </a:cubicBezTo>
                  <a:lnTo>
                    <a:pt x="9237" y="13160"/>
                  </a:lnTo>
                  <a:cubicBezTo>
                    <a:pt x="9844" y="23522"/>
                    <a:pt x="10072" y="33405"/>
                    <a:pt x="10072" y="47070"/>
                  </a:cubicBezTo>
                  <a:lnTo>
                    <a:pt x="10072" y="82189"/>
                  </a:lnTo>
                  <a:lnTo>
                    <a:pt x="25" y="82189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5" name="Dowolny kształt 24">
              <a:extLst>
                <a:ext uri="{FF2B5EF4-FFF2-40B4-BE49-F238E27FC236}">
                  <a16:creationId xmlns:a16="http://schemas.microsoft.com/office/drawing/2014/main" id="{ADBDFEFC-2A3E-6F9B-2CD8-6B52D13EDA1A}"/>
                </a:ext>
              </a:extLst>
            </p:cNvPr>
            <p:cNvSpPr/>
            <p:nvPr/>
          </p:nvSpPr>
          <p:spPr>
            <a:xfrm>
              <a:off x="6432928" y="-1143947"/>
              <a:ext cx="67746" cy="83903"/>
            </a:xfrm>
            <a:custGeom>
              <a:avLst/>
              <a:gdLst>
                <a:gd name="connsiteX0" fmla="*/ 67721 w 67746"/>
                <a:gd name="connsiteY0" fmla="*/ 79391 h 83903"/>
                <a:gd name="connsiteX1" fmla="*/ 42389 w 67746"/>
                <a:gd name="connsiteY1" fmla="*/ 83903 h 83903"/>
                <a:gd name="connsiteX2" fmla="*/ 11515 w 67746"/>
                <a:gd name="connsiteY2" fmla="*/ 73037 h 83903"/>
                <a:gd name="connsiteX3" fmla="*/ 0 w 67746"/>
                <a:gd name="connsiteY3" fmla="*/ 42431 h 83903"/>
                <a:gd name="connsiteX4" fmla="*/ 44692 w 67746"/>
                <a:gd name="connsiteY4" fmla="*/ 0 h 83903"/>
                <a:gd name="connsiteX5" fmla="*/ 65267 w 67746"/>
                <a:gd name="connsiteY5" fmla="*/ 3782 h 83903"/>
                <a:gd name="connsiteX6" fmla="*/ 62711 w 67746"/>
                <a:gd name="connsiteY6" fmla="*/ 12429 h 83903"/>
                <a:gd name="connsiteX7" fmla="*/ 44464 w 67746"/>
                <a:gd name="connsiteY7" fmla="*/ 8900 h 83903"/>
                <a:gd name="connsiteX8" fmla="*/ 11287 w 67746"/>
                <a:gd name="connsiteY8" fmla="*/ 41952 h 83903"/>
                <a:gd name="connsiteX9" fmla="*/ 43123 w 67746"/>
                <a:gd name="connsiteY9" fmla="*/ 75130 h 83903"/>
                <a:gd name="connsiteX10" fmla="*/ 57320 w 67746"/>
                <a:gd name="connsiteY10" fmla="*/ 72936 h 83903"/>
                <a:gd name="connsiteX11" fmla="*/ 57320 w 67746"/>
                <a:gd name="connsiteY11" fmla="*/ 48406 h 83903"/>
                <a:gd name="connsiteX12" fmla="*/ 40542 w 67746"/>
                <a:gd name="connsiteY12" fmla="*/ 48406 h 83903"/>
                <a:gd name="connsiteX13" fmla="*/ 40542 w 67746"/>
                <a:gd name="connsiteY13" fmla="*/ 39884 h 83903"/>
                <a:gd name="connsiteX14" fmla="*/ 67747 w 67746"/>
                <a:gd name="connsiteY14" fmla="*/ 39884 h 83903"/>
                <a:gd name="connsiteX15" fmla="*/ 67747 w 67746"/>
                <a:gd name="connsiteY15" fmla="*/ 79391 h 8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46" h="83903">
                  <a:moveTo>
                    <a:pt x="67721" y="79391"/>
                  </a:moveTo>
                  <a:cubicBezTo>
                    <a:pt x="62938" y="81080"/>
                    <a:pt x="53524" y="83903"/>
                    <a:pt x="42389" y="83903"/>
                  </a:cubicBezTo>
                  <a:cubicBezTo>
                    <a:pt x="29888" y="83903"/>
                    <a:pt x="19613" y="80727"/>
                    <a:pt x="11515" y="73037"/>
                  </a:cubicBezTo>
                  <a:cubicBezTo>
                    <a:pt x="4429" y="66205"/>
                    <a:pt x="0" y="55238"/>
                    <a:pt x="0" y="42431"/>
                  </a:cubicBezTo>
                  <a:cubicBezTo>
                    <a:pt x="127" y="17900"/>
                    <a:pt x="17006" y="0"/>
                    <a:pt x="44692" y="0"/>
                  </a:cubicBezTo>
                  <a:cubicBezTo>
                    <a:pt x="54233" y="0"/>
                    <a:pt x="61698" y="2067"/>
                    <a:pt x="65267" y="3782"/>
                  </a:cubicBezTo>
                  <a:lnTo>
                    <a:pt x="62711" y="12429"/>
                  </a:lnTo>
                  <a:cubicBezTo>
                    <a:pt x="58307" y="10463"/>
                    <a:pt x="52790" y="8900"/>
                    <a:pt x="44464" y="8900"/>
                  </a:cubicBezTo>
                  <a:cubicBezTo>
                    <a:pt x="24371" y="8900"/>
                    <a:pt x="11287" y="21354"/>
                    <a:pt x="11287" y="41952"/>
                  </a:cubicBezTo>
                  <a:cubicBezTo>
                    <a:pt x="11287" y="62549"/>
                    <a:pt x="23890" y="75130"/>
                    <a:pt x="43123" y="75130"/>
                  </a:cubicBezTo>
                  <a:cubicBezTo>
                    <a:pt x="50082" y="75130"/>
                    <a:pt x="54865" y="74147"/>
                    <a:pt x="57320" y="72936"/>
                  </a:cubicBezTo>
                  <a:lnTo>
                    <a:pt x="57320" y="48406"/>
                  </a:lnTo>
                  <a:lnTo>
                    <a:pt x="40542" y="48406"/>
                  </a:lnTo>
                  <a:lnTo>
                    <a:pt x="40542" y="39884"/>
                  </a:lnTo>
                  <a:lnTo>
                    <a:pt x="67747" y="39884"/>
                  </a:lnTo>
                  <a:lnTo>
                    <a:pt x="67747" y="79391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EB706092-DBAB-B471-9FB7-3933DEA969E7}"/>
                </a:ext>
              </a:extLst>
            </p:cNvPr>
            <p:cNvSpPr/>
            <p:nvPr/>
          </p:nvSpPr>
          <p:spPr>
            <a:xfrm>
              <a:off x="4117974" y="-1347075"/>
              <a:ext cx="626195" cy="246773"/>
            </a:xfrm>
            <a:custGeom>
              <a:avLst/>
              <a:gdLst>
                <a:gd name="connsiteX0" fmla="*/ 404051 w 626195"/>
                <a:gd name="connsiteY0" fmla="*/ 197506 h 246773"/>
                <a:gd name="connsiteX1" fmla="*/ 137695 w 626195"/>
                <a:gd name="connsiteY1" fmla="*/ 127670 h 246773"/>
                <a:gd name="connsiteX2" fmla="*/ 32190 w 626195"/>
                <a:gd name="connsiteY2" fmla="*/ 13211 h 246773"/>
                <a:gd name="connsiteX3" fmla="*/ 0 w 626195"/>
                <a:gd name="connsiteY3" fmla="*/ 0 h 246773"/>
                <a:gd name="connsiteX4" fmla="*/ 119449 w 626195"/>
                <a:gd name="connsiteY4" fmla="*/ 162386 h 246773"/>
                <a:gd name="connsiteX5" fmla="*/ 409948 w 626195"/>
                <a:gd name="connsiteY5" fmla="*/ 246290 h 246773"/>
                <a:gd name="connsiteX6" fmla="*/ 626196 w 626195"/>
                <a:gd name="connsiteY6" fmla="*/ 200909 h 246773"/>
                <a:gd name="connsiteX7" fmla="*/ 537216 w 626195"/>
                <a:gd name="connsiteY7" fmla="*/ 172773 h 246773"/>
                <a:gd name="connsiteX8" fmla="*/ 404076 w 626195"/>
                <a:gd name="connsiteY8" fmla="*/ 197531 h 24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95" h="246773">
                  <a:moveTo>
                    <a:pt x="404051" y="197506"/>
                  </a:moveTo>
                  <a:cubicBezTo>
                    <a:pt x="303987" y="202245"/>
                    <a:pt x="209390" y="177438"/>
                    <a:pt x="137695" y="127670"/>
                  </a:cubicBezTo>
                  <a:cubicBezTo>
                    <a:pt x="92092" y="96005"/>
                    <a:pt x="49703" y="56499"/>
                    <a:pt x="32190" y="13211"/>
                  </a:cubicBezTo>
                  <a:lnTo>
                    <a:pt x="0" y="0"/>
                  </a:lnTo>
                  <a:cubicBezTo>
                    <a:pt x="16298" y="62953"/>
                    <a:pt x="57371" y="119300"/>
                    <a:pt x="119449" y="162386"/>
                  </a:cubicBezTo>
                  <a:cubicBezTo>
                    <a:pt x="196888" y="216162"/>
                    <a:pt x="303177" y="251357"/>
                    <a:pt x="409948" y="246290"/>
                  </a:cubicBezTo>
                  <a:cubicBezTo>
                    <a:pt x="478150" y="243037"/>
                    <a:pt x="568749" y="227684"/>
                    <a:pt x="626196" y="200909"/>
                  </a:cubicBezTo>
                  <a:lnTo>
                    <a:pt x="537216" y="172773"/>
                  </a:lnTo>
                  <a:cubicBezTo>
                    <a:pt x="495586" y="186791"/>
                    <a:pt x="450590" y="195338"/>
                    <a:pt x="404076" y="197531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7" name="Dowolny kształt 26">
              <a:extLst>
                <a:ext uri="{FF2B5EF4-FFF2-40B4-BE49-F238E27FC236}">
                  <a16:creationId xmlns:a16="http://schemas.microsoft.com/office/drawing/2014/main" id="{6BD9956C-0427-F930-7660-C1DEBAF4885B}"/>
                </a:ext>
              </a:extLst>
            </p:cNvPr>
            <p:cNvSpPr/>
            <p:nvPr/>
          </p:nvSpPr>
          <p:spPr>
            <a:xfrm>
              <a:off x="4150544" y="-1606121"/>
              <a:ext cx="158193" cy="162386"/>
            </a:xfrm>
            <a:custGeom>
              <a:avLst/>
              <a:gdLst>
                <a:gd name="connsiteX0" fmla="*/ 155942 w 158193"/>
                <a:gd name="connsiteY0" fmla="*/ 58919 h 162386"/>
                <a:gd name="connsiteX1" fmla="*/ 134127 w 158193"/>
                <a:gd name="connsiteY1" fmla="*/ 162386 h 162386"/>
                <a:gd name="connsiteX2" fmla="*/ 101709 w 158193"/>
                <a:gd name="connsiteY2" fmla="*/ 162386 h 162386"/>
                <a:gd name="connsiteX3" fmla="*/ 121929 w 158193"/>
                <a:gd name="connsiteY3" fmla="*/ 66255 h 162386"/>
                <a:gd name="connsiteX4" fmla="*/ 124460 w 158193"/>
                <a:gd name="connsiteY4" fmla="*/ 48103 h 162386"/>
                <a:gd name="connsiteX5" fmla="*/ 99431 w 158193"/>
                <a:gd name="connsiteY5" fmla="*/ 23598 h 162386"/>
                <a:gd name="connsiteX6" fmla="*/ 51626 w 158193"/>
                <a:gd name="connsiteY6" fmla="*/ 72609 h 162386"/>
                <a:gd name="connsiteX7" fmla="*/ 32393 w 158193"/>
                <a:gd name="connsiteY7" fmla="*/ 162386 h 162386"/>
                <a:gd name="connsiteX8" fmla="*/ 0 w 158193"/>
                <a:gd name="connsiteY8" fmla="*/ 162386 h 162386"/>
                <a:gd name="connsiteX9" fmla="*/ 25990 w 158193"/>
                <a:gd name="connsiteY9" fmla="*/ 39809 h 162386"/>
                <a:gd name="connsiteX10" fmla="*/ 32089 w 158193"/>
                <a:gd name="connsiteY10" fmla="*/ 3202 h 162386"/>
                <a:gd name="connsiteX11" fmla="*/ 62230 w 158193"/>
                <a:gd name="connsiteY11" fmla="*/ 3202 h 162386"/>
                <a:gd name="connsiteX12" fmla="*/ 57447 w 158193"/>
                <a:gd name="connsiteY12" fmla="*/ 31539 h 162386"/>
                <a:gd name="connsiteX13" fmla="*/ 114868 w 158193"/>
                <a:gd name="connsiteY13" fmla="*/ 0 h 162386"/>
                <a:gd name="connsiteX14" fmla="*/ 158194 w 158193"/>
                <a:gd name="connsiteY14" fmla="*/ 40111 h 162386"/>
                <a:gd name="connsiteX15" fmla="*/ 155916 w 158193"/>
                <a:gd name="connsiteY15" fmla="*/ 58894 h 16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193" h="162386">
                  <a:moveTo>
                    <a:pt x="155942" y="58919"/>
                  </a:moveTo>
                  <a:lnTo>
                    <a:pt x="134127" y="162386"/>
                  </a:lnTo>
                  <a:lnTo>
                    <a:pt x="101709" y="162386"/>
                  </a:lnTo>
                  <a:lnTo>
                    <a:pt x="121929" y="66255"/>
                  </a:lnTo>
                  <a:cubicBezTo>
                    <a:pt x="123194" y="59877"/>
                    <a:pt x="124460" y="53826"/>
                    <a:pt x="124460" y="48103"/>
                  </a:cubicBezTo>
                  <a:cubicBezTo>
                    <a:pt x="124460" y="34414"/>
                    <a:pt x="117728" y="23598"/>
                    <a:pt x="99431" y="23598"/>
                  </a:cubicBezTo>
                  <a:cubicBezTo>
                    <a:pt x="70885" y="23598"/>
                    <a:pt x="56738" y="48103"/>
                    <a:pt x="51626" y="72609"/>
                  </a:cubicBezTo>
                  <a:lnTo>
                    <a:pt x="32393" y="162386"/>
                  </a:lnTo>
                  <a:lnTo>
                    <a:pt x="0" y="162386"/>
                  </a:lnTo>
                  <a:lnTo>
                    <a:pt x="25990" y="39809"/>
                  </a:lnTo>
                  <a:cubicBezTo>
                    <a:pt x="28572" y="27707"/>
                    <a:pt x="30824" y="15303"/>
                    <a:pt x="32089" y="3202"/>
                  </a:cubicBezTo>
                  <a:lnTo>
                    <a:pt x="62230" y="3202"/>
                  </a:lnTo>
                  <a:lnTo>
                    <a:pt x="57447" y="31539"/>
                  </a:lnTo>
                  <a:cubicBezTo>
                    <a:pt x="72833" y="10841"/>
                    <a:pt x="88574" y="0"/>
                    <a:pt x="114868" y="0"/>
                  </a:cubicBezTo>
                  <a:cubicBezTo>
                    <a:pt x="141162" y="0"/>
                    <a:pt x="158194" y="14345"/>
                    <a:pt x="158194" y="40111"/>
                  </a:cubicBezTo>
                  <a:cubicBezTo>
                    <a:pt x="158194" y="45834"/>
                    <a:pt x="157207" y="52188"/>
                    <a:pt x="155916" y="58894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8" name="Dowolny kształt 27">
              <a:extLst>
                <a:ext uri="{FF2B5EF4-FFF2-40B4-BE49-F238E27FC236}">
                  <a16:creationId xmlns:a16="http://schemas.microsoft.com/office/drawing/2014/main" id="{7B5D3D51-FDDD-4730-077A-4FBFC1C61265}"/>
                </a:ext>
              </a:extLst>
            </p:cNvPr>
            <p:cNvSpPr/>
            <p:nvPr/>
          </p:nvSpPr>
          <p:spPr>
            <a:xfrm>
              <a:off x="4311951" y="-1606071"/>
              <a:ext cx="160775" cy="165840"/>
            </a:xfrm>
            <a:custGeom>
              <a:avLst/>
              <a:gdLst>
                <a:gd name="connsiteX0" fmla="*/ 91105 w 160775"/>
                <a:gd name="connsiteY0" fmla="*/ 23522 h 165840"/>
                <a:gd name="connsiteX1" fmla="*/ 33684 w 160775"/>
                <a:gd name="connsiteY1" fmla="*/ 102812 h 165840"/>
                <a:gd name="connsiteX2" fmla="*/ 68025 w 160775"/>
                <a:gd name="connsiteY2" fmla="*/ 142268 h 165840"/>
                <a:gd name="connsiteX3" fmla="*/ 127066 w 160775"/>
                <a:gd name="connsiteY3" fmla="*/ 63003 h 165840"/>
                <a:gd name="connsiteX4" fmla="*/ 91130 w 160775"/>
                <a:gd name="connsiteY4" fmla="*/ 23547 h 165840"/>
                <a:gd name="connsiteX5" fmla="*/ 62584 w 160775"/>
                <a:gd name="connsiteY5" fmla="*/ 165840 h 165840"/>
                <a:gd name="connsiteX6" fmla="*/ 0 w 160775"/>
                <a:gd name="connsiteY6" fmla="*/ 108560 h 165840"/>
                <a:gd name="connsiteX7" fmla="*/ 97887 w 160775"/>
                <a:gd name="connsiteY7" fmla="*/ 0 h 165840"/>
                <a:gd name="connsiteX8" fmla="*/ 160775 w 160775"/>
                <a:gd name="connsiteY8" fmla="*/ 56978 h 165840"/>
                <a:gd name="connsiteX9" fmla="*/ 62584 w 160775"/>
                <a:gd name="connsiteY9" fmla="*/ 165840 h 16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75" h="165840">
                  <a:moveTo>
                    <a:pt x="91105" y="23522"/>
                  </a:moveTo>
                  <a:cubicBezTo>
                    <a:pt x="53879" y="23522"/>
                    <a:pt x="33684" y="70642"/>
                    <a:pt x="33684" y="102812"/>
                  </a:cubicBezTo>
                  <a:cubicBezTo>
                    <a:pt x="33684" y="125704"/>
                    <a:pt x="42971" y="142268"/>
                    <a:pt x="68025" y="142268"/>
                  </a:cubicBezTo>
                  <a:cubicBezTo>
                    <a:pt x="104594" y="142268"/>
                    <a:pt x="127066" y="94517"/>
                    <a:pt x="127066" y="63003"/>
                  </a:cubicBezTo>
                  <a:cubicBezTo>
                    <a:pt x="127066" y="40086"/>
                    <a:pt x="115830" y="23547"/>
                    <a:pt x="91130" y="23547"/>
                  </a:cubicBezTo>
                  <a:moveTo>
                    <a:pt x="62584" y="165840"/>
                  </a:moveTo>
                  <a:cubicBezTo>
                    <a:pt x="28546" y="165840"/>
                    <a:pt x="0" y="144209"/>
                    <a:pt x="0" y="108560"/>
                  </a:cubicBezTo>
                  <a:cubicBezTo>
                    <a:pt x="0" y="50271"/>
                    <a:pt x="35632" y="0"/>
                    <a:pt x="97887" y="0"/>
                  </a:cubicBezTo>
                  <a:cubicBezTo>
                    <a:pt x="131925" y="0"/>
                    <a:pt x="160775" y="21304"/>
                    <a:pt x="160775" y="56978"/>
                  </a:cubicBezTo>
                  <a:cubicBezTo>
                    <a:pt x="160775" y="114283"/>
                    <a:pt x="123878" y="165840"/>
                    <a:pt x="62584" y="165840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9" name="Dowolny kształt 28">
              <a:extLst>
                <a:ext uri="{FF2B5EF4-FFF2-40B4-BE49-F238E27FC236}">
                  <a16:creationId xmlns:a16="http://schemas.microsoft.com/office/drawing/2014/main" id="{ACF76895-61AB-1B58-5C77-83FEFC91760B}"/>
                </a:ext>
              </a:extLst>
            </p:cNvPr>
            <p:cNvSpPr/>
            <p:nvPr/>
          </p:nvSpPr>
          <p:spPr>
            <a:xfrm>
              <a:off x="4481052" y="-1602919"/>
              <a:ext cx="246742" cy="159184"/>
            </a:xfrm>
            <a:custGeom>
              <a:avLst/>
              <a:gdLst>
                <a:gd name="connsiteX0" fmla="*/ 166570 w 246742"/>
                <a:gd name="connsiteY0" fmla="*/ 159184 h 159184"/>
                <a:gd name="connsiteX1" fmla="*/ 127395 w 246742"/>
                <a:gd name="connsiteY1" fmla="*/ 159184 h 159184"/>
                <a:gd name="connsiteX2" fmla="*/ 118082 w 246742"/>
                <a:gd name="connsiteY2" fmla="*/ 26749 h 159184"/>
                <a:gd name="connsiteX3" fmla="*/ 54562 w 246742"/>
                <a:gd name="connsiteY3" fmla="*/ 159184 h 159184"/>
                <a:gd name="connsiteX4" fmla="*/ 15387 w 246742"/>
                <a:gd name="connsiteY4" fmla="*/ 159184 h 159184"/>
                <a:gd name="connsiteX5" fmla="*/ 0 w 246742"/>
                <a:gd name="connsiteY5" fmla="*/ 0 h 159184"/>
                <a:gd name="connsiteX6" fmla="*/ 33051 w 246742"/>
                <a:gd name="connsiteY6" fmla="*/ 0 h 159184"/>
                <a:gd name="connsiteX7" fmla="*/ 42035 w 246742"/>
                <a:gd name="connsiteY7" fmla="*/ 132082 h 159184"/>
                <a:gd name="connsiteX8" fmla="*/ 104923 w 246742"/>
                <a:gd name="connsiteY8" fmla="*/ 0 h 159184"/>
                <a:gd name="connsiteX9" fmla="*/ 142782 w 246742"/>
                <a:gd name="connsiteY9" fmla="*/ 0 h 159184"/>
                <a:gd name="connsiteX10" fmla="*/ 152424 w 246742"/>
                <a:gd name="connsiteY10" fmla="*/ 132082 h 159184"/>
                <a:gd name="connsiteX11" fmla="*/ 215008 w 246742"/>
                <a:gd name="connsiteY11" fmla="*/ 0 h 159184"/>
                <a:gd name="connsiteX12" fmla="*/ 246743 w 246742"/>
                <a:gd name="connsiteY12" fmla="*/ 0 h 159184"/>
                <a:gd name="connsiteX13" fmla="*/ 166570 w 246742"/>
                <a:gd name="connsiteY13" fmla="*/ 159184 h 15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42" h="159184">
                  <a:moveTo>
                    <a:pt x="166570" y="159184"/>
                  </a:moveTo>
                  <a:lnTo>
                    <a:pt x="127395" y="159184"/>
                  </a:lnTo>
                  <a:lnTo>
                    <a:pt x="118082" y="26749"/>
                  </a:lnTo>
                  <a:lnTo>
                    <a:pt x="54562" y="159184"/>
                  </a:lnTo>
                  <a:lnTo>
                    <a:pt x="15387" y="159184"/>
                  </a:lnTo>
                  <a:lnTo>
                    <a:pt x="0" y="0"/>
                  </a:lnTo>
                  <a:lnTo>
                    <a:pt x="33051" y="0"/>
                  </a:lnTo>
                  <a:lnTo>
                    <a:pt x="42035" y="132082"/>
                  </a:lnTo>
                  <a:lnTo>
                    <a:pt x="104923" y="0"/>
                  </a:lnTo>
                  <a:lnTo>
                    <a:pt x="142782" y="0"/>
                  </a:lnTo>
                  <a:lnTo>
                    <a:pt x="152424" y="132082"/>
                  </a:lnTo>
                  <a:lnTo>
                    <a:pt x="215008" y="0"/>
                  </a:lnTo>
                  <a:lnTo>
                    <a:pt x="246743" y="0"/>
                  </a:lnTo>
                  <a:lnTo>
                    <a:pt x="166570" y="15918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30" name="Grafika 9">
              <a:extLst>
                <a:ext uri="{FF2B5EF4-FFF2-40B4-BE49-F238E27FC236}">
                  <a16:creationId xmlns:a16="http://schemas.microsoft.com/office/drawing/2014/main" id="{ACEB5CFF-8C0D-76C6-DB41-282880FC9E32}"/>
                </a:ext>
              </a:extLst>
            </p:cNvPr>
            <p:cNvGrpSpPr/>
            <p:nvPr/>
          </p:nvGrpSpPr>
          <p:grpSpPr>
            <a:xfrm>
              <a:off x="4303322" y="-1606424"/>
              <a:ext cx="566319" cy="386212"/>
              <a:chOff x="4303322" y="-1606424"/>
              <a:chExt cx="566319" cy="386212"/>
            </a:xfrm>
            <a:grpFill/>
          </p:grpSpPr>
          <p:sp>
            <p:nvSpPr>
              <p:cNvPr id="32" name="Dowolny kształt 31">
                <a:extLst>
                  <a:ext uri="{FF2B5EF4-FFF2-40B4-BE49-F238E27FC236}">
                    <a16:creationId xmlns:a16="http://schemas.microsoft.com/office/drawing/2014/main" id="{DD6C9AFE-300B-F9CD-DB30-52B96D422429}"/>
                  </a:ext>
                </a:extLst>
              </p:cNvPr>
              <p:cNvSpPr/>
              <p:nvPr/>
            </p:nvSpPr>
            <p:spPr>
              <a:xfrm>
                <a:off x="4704690" y="-1606424"/>
                <a:ext cx="164950" cy="166168"/>
              </a:xfrm>
              <a:custGeom>
                <a:avLst/>
                <a:gdLst>
                  <a:gd name="connsiteX0" fmla="*/ 112009 w 164950"/>
                  <a:gd name="connsiteY0" fmla="*/ 23573 h 166168"/>
                  <a:gd name="connsiteX1" fmla="*/ 34038 w 164950"/>
                  <a:gd name="connsiteY1" fmla="*/ 112392 h 166168"/>
                  <a:gd name="connsiteX2" fmla="*/ 58737 w 164950"/>
                  <a:gd name="connsiteY2" fmla="*/ 142621 h 166168"/>
                  <a:gd name="connsiteX3" fmla="*/ 118108 w 164950"/>
                  <a:gd name="connsiteY3" fmla="*/ 69709 h 166168"/>
                  <a:gd name="connsiteX4" fmla="*/ 128382 w 164950"/>
                  <a:gd name="connsiteY4" fmla="*/ 25816 h 166168"/>
                  <a:gd name="connsiteX5" fmla="*/ 112009 w 164950"/>
                  <a:gd name="connsiteY5" fmla="*/ 23573 h 166168"/>
                  <a:gd name="connsiteX6" fmla="*/ 144402 w 164950"/>
                  <a:gd name="connsiteY6" fmla="*/ 98375 h 166168"/>
                  <a:gd name="connsiteX7" fmla="*/ 135721 w 164950"/>
                  <a:gd name="connsiteY7" fmla="*/ 162664 h 166168"/>
                  <a:gd name="connsiteX8" fmla="*/ 102999 w 164950"/>
                  <a:gd name="connsiteY8" fmla="*/ 162664 h 166168"/>
                  <a:gd name="connsiteX9" fmla="*/ 108769 w 164950"/>
                  <a:gd name="connsiteY9" fmla="*/ 122527 h 166168"/>
                  <a:gd name="connsiteX10" fmla="*/ 45224 w 164950"/>
                  <a:gd name="connsiteY10" fmla="*/ 166168 h 166168"/>
                  <a:gd name="connsiteX11" fmla="*/ 0 w 164950"/>
                  <a:gd name="connsiteY11" fmla="*/ 115871 h 166168"/>
                  <a:gd name="connsiteX12" fmla="*/ 118740 w 164950"/>
                  <a:gd name="connsiteY12" fmla="*/ 0 h 166168"/>
                  <a:gd name="connsiteX13" fmla="*/ 164951 w 164950"/>
                  <a:gd name="connsiteY13" fmla="*/ 6378 h 166168"/>
                  <a:gd name="connsiteX14" fmla="*/ 144402 w 164950"/>
                  <a:gd name="connsiteY14" fmla="*/ 98375 h 16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950" h="166168">
                    <a:moveTo>
                      <a:pt x="112009" y="23573"/>
                    </a:moveTo>
                    <a:cubicBezTo>
                      <a:pt x="69012" y="23573"/>
                      <a:pt x="34038" y="68751"/>
                      <a:pt x="34038" y="112392"/>
                    </a:cubicBezTo>
                    <a:cubicBezTo>
                      <a:pt x="34038" y="128628"/>
                      <a:pt x="39175" y="142621"/>
                      <a:pt x="58737" y="142621"/>
                    </a:cubicBezTo>
                    <a:cubicBezTo>
                      <a:pt x="83108" y="142621"/>
                      <a:pt x="108795" y="110174"/>
                      <a:pt x="118108" y="69709"/>
                    </a:cubicBezTo>
                    <a:lnTo>
                      <a:pt x="128382" y="25816"/>
                    </a:lnTo>
                    <a:cubicBezTo>
                      <a:pt x="122916" y="23900"/>
                      <a:pt x="117500" y="23573"/>
                      <a:pt x="112009" y="23573"/>
                    </a:cubicBezTo>
                    <a:moveTo>
                      <a:pt x="144402" y="98375"/>
                    </a:moveTo>
                    <a:cubicBezTo>
                      <a:pt x="138328" y="126385"/>
                      <a:pt x="135721" y="148671"/>
                      <a:pt x="135721" y="162664"/>
                    </a:cubicBezTo>
                    <a:lnTo>
                      <a:pt x="102999" y="162664"/>
                    </a:lnTo>
                    <a:cubicBezTo>
                      <a:pt x="103657" y="154722"/>
                      <a:pt x="105910" y="139091"/>
                      <a:pt x="108769" y="122527"/>
                    </a:cubicBezTo>
                    <a:cubicBezTo>
                      <a:pt x="98495" y="142268"/>
                      <a:pt x="78932" y="166168"/>
                      <a:pt x="45224" y="166168"/>
                    </a:cubicBezTo>
                    <a:cubicBezTo>
                      <a:pt x="15387" y="166168"/>
                      <a:pt x="0" y="144839"/>
                      <a:pt x="0" y="115871"/>
                    </a:cubicBezTo>
                    <a:cubicBezTo>
                      <a:pt x="0" y="49969"/>
                      <a:pt x="56814" y="0"/>
                      <a:pt x="118740" y="0"/>
                    </a:cubicBezTo>
                    <a:cubicBezTo>
                      <a:pt x="134785" y="0"/>
                      <a:pt x="154372" y="2874"/>
                      <a:pt x="164951" y="6378"/>
                    </a:cubicBezTo>
                    <a:lnTo>
                      <a:pt x="144402" y="98375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3" name="Dowolny kształt 32">
                <a:extLst>
                  <a:ext uri="{FF2B5EF4-FFF2-40B4-BE49-F238E27FC236}">
                    <a16:creationId xmlns:a16="http://schemas.microsoft.com/office/drawing/2014/main" id="{9F17B2FC-3C86-CFBD-4A72-EF6F6781B06D}"/>
                  </a:ext>
                </a:extLst>
              </p:cNvPr>
              <p:cNvSpPr/>
              <p:nvPr/>
            </p:nvSpPr>
            <p:spPr>
              <a:xfrm>
                <a:off x="4303322" y="-1416255"/>
                <a:ext cx="189650" cy="196018"/>
              </a:xfrm>
              <a:custGeom>
                <a:avLst/>
                <a:gdLst>
                  <a:gd name="connsiteX0" fmla="*/ 119702 w 189650"/>
                  <a:gd name="connsiteY0" fmla="*/ 30380 h 196018"/>
                  <a:gd name="connsiteX1" fmla="*/ 60787 w 189650"/>
                  <a:gd name="connsiteY1" fmla="*/ 84307 h 196018"/>
                  <a:gd name="connsiteX2" fmla="*/ 142402 w 189650"/>
                  <a:gd name="connsiteY2" fmla="*/ 48708 h 196018"/>
                  <a:gd name="connsiteX3" fmla="*/ 119727 w 189650"/>
                  <a:gd name="connsiteY3" fmla="*/ 30380 h 196018"/>
                  <a:gd name="connsiteX4" fmla="*/ 55903 w 189650"/>
                  <a:gd name="connsiteY4" fmla="*/ 112443 h 196018"/>
                  <a:gd name="connsiteX5" fmla="*/ 53271 w 189650"/>
                  <a:gd name="connsiteY5" fmla="*/ 130065 h 196018"/>
                  <a:gd name="connsiteX6" fmla="*/ 95939 w 189650"/>
                  <a:gd name="connsiteY6" fmla="*/ 165286 h 196018"/>
                  <a:gd name="connsiteX7" fmla="*/ 154119 w 189650"/>
                  <a:gd name="connsiteY7" fmla="*/ 148016 h 196018"/>
                  <a:gd name="connsiteX8" fmla="*/ 152247 w 189650"/>
                  <a:gd name="connsiteY8" fmla="*/ 181396 h 196018"/>
                  <a:gd name="connsiteX9" fmla="*/ 80097 w 189650"/>
                  <a:gd name="connsiteY9" fmla="*/ 196018 h 196018"/>
                  <a:gd name="connsiteX10" fmla="*/ 0 w 189650"/>
                  <a:gd name="connsiteY10" fmla="*/ 132309 h 196018"/>
                  <a:gd name="connsiteX11" fmla="*/ 124308 w 189650"/>
                  <a:gd name="connsiteY11" fmla="*/ 0 h 196018"/>
                  <a:gd name="connsiteX12" fmla="*/ 189650 w 189650"/>
                  <a:gd name="connsiteY12" fmla="*/ 45380 h 196018"/>
                  <a:gd name="connsiteX13" fmla="*/ 55928 w 189650"/>
                  <a:gd name="connsiteY13" fmla="*/ 112443 h 19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9650" h="196018">
                    <a:moveTo>
                      <a:pt x="119702" y="30380"/>
                    </a:moveTo>
                    <a:cubicBezTo>
                      <a:pt x="90979" y="30380"/>
                      <a:pt x="70227" y="59978"/>
                      <a:pt x="60787" y="84307"/>
                    </a:cubicBezTo>
                    <a:cubicBezTo>
                      <a:pt x="94775" y="84307"/>
                      <a:pt x="142402" y="78306"/>
                      <a:pt x="142402" y="48708"/>
                    </a:cubicBezTo>
                    <a:cubicBezTo>
                      <a:pt x="142402" y="34842"/>
                      <a:pt x="132204" y="30380"/>
                      <a:pt x="119727" y="30380"/>
                    </a:cubicBezTo>
                    <a:moveTo>
                      <a:pt x="55903" y="112443"/>
                    </a:moveTo>
                    <a:cubicBezTo>
                      <a:pt x="54005" y="117687"/>
                      <a:pt x="53271" y="124443"/>
                      <a:pt x="53271" y="130065"/>
                    </a:cubicBezTo>
                    <a:cubicBezTo>
                      <a:pt x="53271" y="155151"/>
                      <a:pt x="72909" y="165286"/>
                      <a:pt x="95939" y="165286"/>
                    </a:cubicBezTo>
                    <a:cubicBezTo>
                      <a:pt x="115602" y="165286"/>
                      <a:pt x="137898" y="158529"/>
                      <a:pt x="154119" y="148016"/>
                    </a:cubicBezTo>
                    <a:lnTo>
                      <a:pt x="152247" y="181396"/>
                    </a:lnTo>
                    <a:cubicBezTo>
                      <a:pt x="130710" y="191884"/>
                      <a:pt x="106137" y="196018"/>
                      <a:pt x="80097" y="196018"/>
                    </a:cubicBezTo>
                    <a:cubicBezTo>
                      <a:pt x="38897" y="196018"/>
                      <a:pt x="0" y="178396"/>
                      <a:pt x="0" y="132309"/>
                    </a:cubicBezTo>
                    <a:cubicBezTo>
                      <a:pt x="0" y="57709"/>
                      <a:pt x="57017" y="0"/>
                      <a:pt x="124308" y="0"/>
                    </a:cubicBezTo>
                    <a:cubicBezTo>
                      <a:pt x="154904" y="0"/>
                      <a:pt x="189650" y="10891"/>
                      <a:pt x="189650" y="45380"/>
                    </a:cubicBezTo>
                    <a:cubicBezTo>
                      <a:pt x="189650" y="104602"/>
                      <a:pt x="103126" y="112443"/>
                      <a:pt x="55928" y="112443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4" name="Dowolny kształt 33">
                <a:extLst>
                  <a:ext uri="{FF2B5EF4-FFF2-40B4-BE49-F238E27FC236}">
                    <a16:creationId xmlns:a16="http://schemas.microsoft.com/office/drawing/2014/main" id="{EB4D9937-42BE-7350-83CE-CDF6FC398927}"/>
                  </a:ext>
                </a:extLst>
              </p:cNvPr>
              <p:cNvSpPr/>
              <p:nvPr/>
            </p:nvSpPr>
            <p:spPr>
              <a:xfrm>
                <a:off x="4485329" y="-1416608"/>
                <a:ext cx="157915" cy="192261"/>
              </a:xfrm>
              <a:custGeom>
                <a:avLst/>
                <a:gdLst>
                  <a:gd name="connsiteX0" fmla="*/ 145844 w 157915"/>
                  <a:gd name="connsiteY0" fmla="*/ 49087 h 192261"/>
                  <a:gd name="connsiteX1" fmla="*/ 130356 w 157915"/>
                  <a:gd name="connsiteY1" fmla="*/ 46465 h 192261"/>
                  <a:gd name="connsiteX2" fmla="*/ 70277 w 157915"/>
                  <a:gd name="connsiteY2" fmla="*/ 109468 h 192261"/>
                  <a:gd name="connsiteX3" fmla="*/ 52512 w 157915"/>
                  <a:gd name="connsiteY3" fmla="*/ 192262 h 192261"/>
                  <a:gd name="connsiteX4" fmla="*/ 0 w 157915"/>
                  <a:gd name="connsiteY4" fmla="*/ 192262 h 192261"/>
                  <a:gd name="connsiteX5" fmla="*/ 31355 w 157915"/>
                  <a:gd name="connsiteY5" fmla="*/ 46112 h 192261"/>
                  <a:gd name="connsiteX6" fmla="*/ 38897 w 157915"/>
                  <a:gd name="connsiteY6" fmla="*/ 4488 h 192261"/>
                  <a:gd name="connsiteX7" fmla="*/ 87992 w 157915"/>
                  <a:gd name="connsiteY7" fmla="*/ 4488 h 192261"/>
                  <a:gd name="connsiteX8" fmla="*/ 80856 w 157915"/>
                  <a:gd name="connsiteY8" fmla="*/ 43111 h 192261"/>
                  <a:gd name="connsiteX9" fmla="*/ 142807 w 157915"/>
                  <a:gd name="connsiteY9" fmla="*/ 0 h 192261"/>
                  <a:gd name="connsiteX10" fmla="*/ 157915 w 157915"/>
                  <a:gd name="connsiteY10" fmla="*/ 1866 h 192261"/>
                  <a:gd name="connsiteX11" fmla="*/ 145793 w 157915"/>
                  <a:gd name="connsiteY11" fmla="*/ 49087 h 19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915" h="192261">
                    <a:moveTo>
                      <a:pt x="145844" y="49087"/>
                    </a:moveTo>
                    <a:cubicBezTo>
                      <a:pt x="140934" y="47221"/>
                      <a:pt x="135620" y="46465"/>
                      <a:pt x="130356" y="46465"/>
                    </a:cubicBezTo>
                    <a:cubicBezTo>
                      <a:pt x="95964" y="46465"/>
                      <a:pt x="76705" y="79466"/>
                      <a:pt x="70277" y="109468"/>
                    </a:cubicBezTo>
                    <a:lnTo>
                      <a:pt x="52512" y="192262"/>
                    </a:lnTo>
                    <a:lnTo>
                      <a:pt x="0" y="192262"/>
                    </a:lnTo>
                    <a:lnTo>
                      <a:pt x="31355" y="46112"/>
                    </a:lnTo>
                    <a:cubicBezTo>
                      <a:pt x="34367" y="32271"/>
                      <a:pt x="37404" y="18379"/>
                      <a:pt x="38897" y="4488"/>
                    </a:cubicBezTo>
                    <a:lnTo>
                      <a:pt x="87992" y="4488"/>
                    </a:lnTo>
                    <a:lnTo>
                      <a:pt x="80856" y="43111"/>
                    </a:lnTo>
                    <a:cubicBezTo>
                      <a:pt x="92548" y="19867"/>
                      <a:pt x="115602" y="0"/>
                      <a:pt x="142807" y="0"/>
                    </a:cubicBezTo>
                    <a:cubicBezTo>
                      <a:pt x="148071" y="0"/>
                      <a:pt x="153006" y="353"/>
                      <a:pt x="157915" y="1866"/>
                    </a:cubicBezTo>
                    <a:lnTo>
                      <a:pt x="145793" y="4908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5" name="Dowolny kształt 34">
                <a:extLst>
                  <a:ext uri="{FF2B5EF4-FFF2-40B4-BE49-F238E27FC236}">
                    <a16:creationId xmlns:a16="http://schemas.microsoft.com/office/drawing/2014/main" id="{B79F3134-D70B-F545-77F2-3BC439690CC7}"/>
                  </a:ext>
                </a:extLst>
              </p:cNvPr>
              <p:cNvSpPr/>
              <p:nvPr/>
            </p:nvSpPr>
            <p:spPr>
              <a:xfrm>
                <a:off x="4616470" y="-1416582"/>
                <a:ext cx="211515" cy="196371"/>
              </a:xfrm>
              <a:custGeom>
                <a:avLst/>
                <a:gdLst>
                  <a:gd name="connsiteX0" fmla="*/ 138227 w 211515"/>
                  <a:gd name="connsiteY0" fmla="*/ 34842 h 196371"/>
                  <a:gd name="connsiteX1" fmla="*/ 55144 w 211515"/>
                  <a:gd name="connsiteY1" fmla="*/ 130771 h 196371"/>
                  <a:gd name="connsiteX2" fmla="*/ 80780 w 211515"/>
                  <a:gd name="connsiteY2" fmla="*/ 161479 h 196371"/>
                  <a:gd name="connsiteX3" fmla="*/ 143136 w 211515"/>
                  <a:gd name="connsiteY3" fmla="*/ 80550 h 196371"/>
                  <a:gd name="connsiteX4" fmla="*/ 153360 w 211515"/>
                  <a:gd name="connsiteY4" fmla="*/ 37086 h 196371"/>
                  <a:gd name="connsiteX5" fmla="*/ 138227 w 211515"/>
                  <a:gd name="connsiteY5" fmla="*/ 34842 h 196371"/>
                  <a:gd name="connsiteX6" fmla="*/ 185449 w 211515"/>
                  <a:gd name="connsiteY6" fmla="*/ 125527 h 196371"/>
                  <a:gd name="connsiteX7" fmla="*/ 176415 w 211515"/>
                  <a:gd name="connsiteY7" fmla="*/ 192237 h 196371"/>
                  <a:gd name="connsiteX8" fmla="*/ 123118 w 211515"/>
                  <a:gd name="connsiteY8" fmla="*/ 192237 h 196371"/>
                  <a:gd name="connsiteX9" fmla="*/ 130306 w 211515"/>
                  <a:gd name="connsiteY9" fmla="*/ 148016 h 196371"/>
                  <a:gd name="connsiteX10" fmla="*/ 57396 w 211515"/>
                  <a:gd name="connsiteY10" fmla="*/ 196371 h 196371"/>
                  <a:gd name="connsiteX11" fmla="*/ 0 w 211515"/>
                  <a:gd name="connsiteY11" fmla="*/ 136393 h 196371"/>
                  <a:gd name="connsiteX12" fmla="*/ 148071 w 211515"/>
                  <a:gd name="connsiteY12" fmla="*/ 0 h 196371"/>
                  <a:gd name="connsiteX13" fmla="*/ 211516 w 211515"/>
                  <a:gd name="connsiteY13" fmla="*/ 8622 h 196371"/>
                  <a:gd name="connsiteX14" fmla="*/ 185449 w 211515"/>
                  <a:gd name="connsiteY14" fmla="*/ 125527 h 19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515" h="196371">
                    <a:moveTo>
                      <a:pt x="138227" y="34842"/>
                    </a:moveTo>
                    <a:cubicBezTo>
                      <a:pt x="94775" y="34842"/>
                      <a:pt x="55144" y="80550"/>
                      <a:pt x="55144" y="130771"/>
                    </a:cubicBezTo>
                    <a:cubicBezTo>
                      <a:pt x="55144" y="147612"/>
                      <a:pt x="61142" y="161479"/>
                      <a:pt x="80780" y="161479"/>
                    </a:cubicBezTo>
                    <a:cubicBezTo>
                      <a:pt x="107251" y="161479"/>
                      <a:pt x="132583" y="125502"/>
                      <a:pt x="143136" y="80550"/>
                    </a:cubicBezTo>
                    <a:lnTo>
                      <a:pt x="153360" y="37086"/>
                    </a:lnTo>
                    <a:cubicBezTo>
                      <a:pt x="148425" y="35170"/>
                      <a:pt x="143136" y="34842"/>
                      <a:pt x="138227" y="34842"/>
                    </a:cubicBezTo>
                    <a:moveTo>
                      <a:pt x="185449" y="125527"/>
                    </a:moveTo>
                    <a:cubicBezTo>
                      <a:pt x="178667" y="155882"/>
                      <a:pt x="176769" y="177992"/>
                      <a:pt x="176415" y="192237"/>
                    </a:cubicBezTo>
                    <a:lnTo>
                      <a:pt x="123118" y="192237"/>
                    </a:lnTo>
                    <a:cubicBezTo>
                      <a:pt x="123903" y="182858"/>
                      <a:pt x="127294" y="165260"/>
                      <a:pt x="130306" y="148016"/>
                    </a:cubicBezTo>
                    <a:cubicBezTo>
                      <a:pt x="116716" y="172370"/>
                      <a:pt x="94420" y="196371"/>
                      <a:pt x="57396" y="196371"/>
                    </a:cubicBezTo>
                    <a:cubicBezTo>
                      <a:pt x="20372" y="196371"/>
                      <a:pt x="0" y="171261"/>
                      <a:pt x="0" y="136393"/>
                    </a:cubicBezTo>
                    <a:cubicBezTo>
                      <a:pt x="0" y="52087"/>
                      <a:pt x="75921" y="0"/>
                      <a:pt x="148071" y="0"/>
                    </a:cubicBezTo>
                    <a:cubicBezTo>
                      <a:pt x="169987" y="0"/>
                      <a:pt x="198305" y="3731"/>
                      <a:pt x="211516" y="8622"/>
                    </a:cubicBezTo>
                    <a:lnTo>
                      <a:pt x="185449" y="12552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31" name="Dowolny kształt 30">
              <a:extLst>
                <a:ext uri="{FF2B5EF4-FFF2-40B4-BE49-F238E27FC236}">
                  <a16:creationId xmlns:a16="http://schemas.microsoft.com/office/drawing/2014/main" id="{05C67538-0346-EE0B-33BE-8F5B19B48B20}"/>
                </a:ext>
              </a:extLst>
            </p:cNvPr>
            <p:cNvSpPr/>
            <p:nvPr/>
          </p:nvSpPr>
          <p:spPr>
            <a:xfrm>
              <a:off x="5162367" y="-1630148"/>
              <a:ext cx="2530" cy="544136"/>
            </a:xfrm>
            <a:custGeom>
              <a:avLst/>
              <a:gdLst>
                <a:gd name="connsiteX0" fmla="*/ 0 w 2530"/>
                <a:gd name="connsiteY0" fmla="*/ 0 h 544136"/>
                <a:gd name="connsiteX1" fmla="*/ 0 w 2530"/>
                <a:gd name="connsiteY1" fmla="*/ 544137 h 54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0" h="544136">
                  <a:moveTo>
                    <a:pt x="0" y="0"/>
                  </a:moveTo>
                  <a:lnTo>
                    <a:pt x="0" y="544137"/>
                  </a:lnTo>
                </a:path>
              </a:pathLst>
            </a:custGeom>
            <a:grpFill/>
            <a:ln w="14316" cap="rnd">
              <a:solidFill>
                <a:srgbClr val="E6E6E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E3ED04CA-CD8E-5C20-5D89-2D27DA177FEC}"/>
              </a:ext>
            </a:extLst>
          </p:cNvPr>
          <p:cNvGrpSpPr/>
          <p:nvPr/>
        </p:nvGrpSpPr>
        <p:grpSpPr>
          <a:xfrm>
            <a:off x="588208" y="575570"/>
            <a:ext cx="11029381" cy="72297"/>
            <a:chOff x="-908272" y="574826"/>
            <a:chExt cx="11032253" cy="72316"/>
          </a:xfrm>
        </p:grpSpPr>
        <p:grpSp>
          <p:nvGrpSpPr>
            <p:cNvPr id="50" name="Grupa 49">
              <a:extLst>
                <a:ext uri="{FF2B5EF4-FFF2-40B4-BE49-F238E27FC236}">
                  <a16:creationId xmlns:a16="http://schemas.microsoft.com/office/drawing/2014/main" id="{AC66175E-4932-98EA-A587-B93D3C761786}"/>
                </a:ext>
              </a:extLst>
            </p:cNvPr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52" name="Łącznik prosty 17">
                <a:extLst>
                  <a:ext uri="{FF2B5EF4-FFF2-40B4-BE49-F238E27FC236}">
                    <a16:creationId xmlns:a16="http://schemas.microsoft.com/office/drawing/2014/main" id="{5127610B-B078-79F2-6446-62A98A4FFF35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53" name="Obraz 52">
                <a:extLst>
                  <a:ext uri="{FF2B5EF4-FFF2-40B4-BE49-F238E27FC236}">
                    <a16:creationId xmlns:a16="http://schemas.microsoft.com/office/drawing/2014/main" id="{79F8C57C-AD1B-DF45-EA26-FDDE8BBAA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51" name="Łącznik prosty 16">
              <a:extLst>
                <a:ext uri="{FF2B5EF4-FFF2-40B4-BE49-F238E27FC236}">
                  <a16:creationId xmlns:a16="http://schemas.microsoft.com/office/drawing/2014/main" id="{40D392AB-B166-44D5-1BC3-C5AB8F5A9B83}"/>
                </a:ext>
              </a:extLst>
            </p:cNvPr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3F7CB1E1-B016-5DC8-0FE0-DCEFD008AEBD}"/>
              </a:ext>
            </a:extLst>
          </p:cNvPr>
          <p:cNvSpPr txBox="1"/>
          <p:nvPr/>
        </p:nvSpPr>
        <p:spPr>
          <a:xfrm>
            <a:off x="0" y="2518745"/>
            <a:ext cx="121845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</a:rPr>
              <a:t>Dziękuję za uwagę!</a:t>
            </a:r>
          </a:p>
        </p:txBody>
      </p:sp>
      <p:sp>
        <p:nvSpPr>
          <p:cNvPr id="59" name="Owal 58">
            <a:extLst>
              <a:ext uri="{FF2B5EF4-FFF2-40B4-BE49-F238E27FC236}">
                <a16:creationId xmlns:a16="http://schemas.microsoft.com/office/drawing/2014/main" id="{94400EBB-C762-922B-9B3C-D507CC492C5F}"/>
              </a:ext>
            </a:extLst>
          </p:cNvPr>
          <p:cNvSpPr/>
          <p:nvPr/>
        </p:nvSpPr>
        <p:spPr>
          <a:xfrm>
            <a:off x="10248904" y="1712254"/>
            <a:ext cx="278907" cy="278907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D53388F0-555E-4270-15C0-71414A641A11}"/>
              </a:ext>
            </a:extLst>
          </p:cNvPr>
          <p:cNvSpPr/>
          <p:nvPr/>
        </p:nvSpPr>
        <p:spPr>
          <a:xfrm>
            <a:off x="2365682" y="4398114"/>
            <a:ext cx="462513" cy="462513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Symbol zastępczy tekstu 6">
            <a:extLst>
              <a:ext uri="{FF2B5EF4-FFF2-40B4-BE49-F238E27FC236}">
                <a16:creationId xmlns:a16="http://schemas.microsoft.com/office/drawing/2014/main" id="{BA46C6D2-E139-77EE-12F2-ED5D7C314051}"/>
              </a:ext>
            </a:extLst>
          </p:cNvPr>
          <p:cNvSpPr txBox="1">
            <a:spLocks/>
          </p:cNvSpPr>
          <p:nvPr/>
        </p:nvSpPr>
        <p:spPr>
          <a:xfrm>
            <a:off x="582764" y="4685030"/>
            <a:ext cx="11032822" cy="10655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None/>
              <a:tabLst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  <a:lvl2pPr marL="468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marR="0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>
                <a:solidFill>
                  <a:schemeClr val="bg1"/>
                </a:solidFill>
              </a:rPr>
              <a:t>Magdalena Ślawska</a:t>
            </a:r>
          </a:p>
          <a:p>
            <a:pPr algn="ctr"/>
            <a:r>
              <a:rPr lang="pl-PL" b="0" dirty="0" err="1">
                <a:solidFill>
                  <a:schemeClr val="bg1"/>
                </a:solidFill>
              </a:rPr>
              <a:t>www.joz.com.pl</a:t>
            </a:r>
            <a:endParaRPr lang="pl-PL" b="0" dirty="0">
              <a:solidFill>
                <a:schemeClr val="bg1"/>
              </a:solidFill>
            </a:endParaRPr>
          </a:p>
        </p:txBody>
      </p:sp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AE4C5880-EFAF-B4AD-FE3B-4A4A5164EEA3}"/>
              </a:ext>
            </a:extLst>
          </p:cNvPr>
          <p:cNvCxnSpPr/>
          <p:nvPr/>
        </p:nvCxnSpPr>
        <p:spPr>
          <a:xfrm>
            <a:off x="4274956" y="4267104"/>
            <a:ext cx="3557239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781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az 45" descr="Obraz zawierający niebo, osoba, zewnętrzne, stojące&#10;&#10;Opis wygenerowany automatycznie">
            <a:extLst>
              <a:ext uri="{FF2B5EF4-FFF2-40B4-BE49-F238E27FC236}">
                <a16:creationId xmlns:a16="http://schemas.microsoft.com/office/drawing/2014/main" id="{BCCBFA4A-CAC4-3B23-9C13-369B9FA3F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33" y="-1"/>
            <a:ext cx="12192000" cy="6858001"/>
          </a:xfrm>
          <a:prstGeom prst="rect">
            <a:avLst/>
          </a:prstGeom>
        </p:spPr>
      </p:pic>
      <p:grpSp>
        <p:nvGrpSpPr>
          <p:cNvPr id="47" name="Grupa 46">
            <a:extLst>
              <a:ext uri="{FF2B5EF4-FFF2-40B4-BE49-F238E27FC236}">
                <a16:creationId xmlns:a16="http://schemas.microsoft.com/office/drawing/2014/main" id="{DB8B26AA-55E4-5AAD-7FD6-64CAC8910221}"/>
              </a:ext>
            </a:extLst>
          </p:cNvPr>
          <p:cNvGrpSpPr/>
          <p:nvPr/>
        </p:nvGrpSpPr>
        <p:grpSpPr>
          <a:xfrm>
            <a:off x="3776560" y="2984535"/>
            <a:ext cx="4441879" cy="888928"/>
            <a:chOff x="4117974" y="-1630148"/>
            <a:chExt cx="2848753" cy="570104"/>
          </a:xfrm>
          <a:solidFill>
            <a:schemeClr val="bg1"/>
          </a:solidFill>
        </p:grpSpPr>
        <p:sp>
          <p:nvSpPr>
            <p:cNvPr id="48" name="Dowolny kształt 47">
              <a:extLst>
                <a:ext uri="{FF2B5EF4-FFF2-40B4-BE49-F238E27FC236}">
                  <a16:creationId xmlns:a16="http://schemas.microsoft.com/office/drawing/2014/main" id="{D3FAE678-525C-D390-53BA-76DBF3B38868}"/>
                </a:ext>
              </a:extLst>
            </p:cNvPr>
            <p:cNvSpPr/>
            <p:nvPr/>
          </p:nvSpPr>
          <p:spPr>
            <a:xfrm>
              <a:off x="5470960" y="-1630148"/>
              <a:ext cx="306593" cy="437618"/>
            </a:xfrm>
            <a:custGeom>
              <a:avLst/>
              <a:gdLst>
                <a:gd name="connsiteX0" fmla="*/ 44186 w 306593"/>
                <a:gd name="connsiteY0" fmla="*/ 393549 h 437618"/>
                <a:gd name="connsiteX1" fmla="*/ 262231 w 306593"/>
                <a:gd name="connsiteY1" fmla="*/ 393549 h 437618"/>
                <a:gd name="connsiteX2" fmla="*/ 262231 w 306593"/>
                <a:gd name="connsiteY2" fmla="*/ 44069 h 437618"/>
                <a:gd name="connsiteX3" fmla="*/ 44186 w 306593"/>
                <a:gd name="connsiteY3" fmla="*/ 44069 h 437618"/>
                <a:gd name="connsiteX4" fmla="*/ 44186 w 306593"/>
                <a:gd name="connsiteY4" fmla="*/ 393549 h 437618"/>
                <a:gd name="connsiteX5" fmla="*/ 0 w 306593"/>
                <a:gd name="connsiteY5" fmla="*/ 0 h 437618"/>
                <a:gd name="connsiteX6" fmla="*/ 306594 w 306593"/>
                <a:gd name="connsiteY6" fmla="*/ 0 h 437618"/>
                <a:gd name="connsiteX7" fmla="*/ 306594 w 306593"/>
                <a:gd name="connsiteY7" fmla="*/ 437619 h 437618"/>
                <a:gd name="connsiteX8" fmla="*/ 0 w 306593"/>
                <a:gd name="connsiteY8" fmla="*/ 437619 h 437618"/>
                <a:gd name="connsiteX9" fmla="*/ 0 w 306593"/>
                <a:gd name="connsiteY9" fmla="*/ 0 h 4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593" h="437618">
                  <a:moveTo>
                    <a:pt x="44186" y="393549"/>
                  </a:moveTo>
                  <a:lnTo>
                    <a:pt x="262231" y="393549"/>
                  </a:lnTo>
                  <a:lnTo>
                    <a:pt x="262231" y="44069"/>
                  </a:lnTo>
                  <a:lnTo>
                    <a:pt x="44186" y="44069"/>
                  </a:lnTo>
                  <a:lnTo>
                    <a:pt x="44186" y="393549"/>
                  </a:lnTo>
                  <a:close/>
                  <a:moveTo>
                    <a:pt x="0" y="0"/>
                  </a:moveTo>
                  <a:lnTo>
                    <a:pt x="306594" y="0"/>
                  </a:lnTo>
                  <a:lnTo>
                    <a:pt x="306594" y="437619"/>
                  </a:lnTo>
                  <a:lnTo>
                    <a:pt x="0" y="4376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49" name="Grafika 9">
              <a:extLst>
                <a:ext uri="{FF2B5EF4-FFF2-40B4-BE49-F238E27FC236}">
                  <a16:creationId xmlns:a16="http://schemas.microsoft.com/office/drawing/2014/main" id="{58A5E868-8293-7110-520B-1D4802F11CAE}"/>
                </a:ext>
              </a:extLst>
            </p:cNvPr>
            <p:cNvGrpSpPr/>
            <p:nvPr/>
          </p:nvGrpSpPr>
          <p:grpSpPr>
            <a:xfrm>
              <a:off x="5865090" y="-1586381"/>
              <a:ext cx="245325" cy="152654"/>
              <a:chOff x="5865090" y="-1586381"/>
              <a:chExt cx="245325" cy="152654"/>
            </a:xfrm>
            <a:grpFill/>
          </p:grpSpPr>
          <p:sp>
            <p:nvSpPr>
              <p:cNvPr id="87" name="Dowolny kształt 86">
                <a:extLst>
                  <a:ext uri="{FF2B5EF4-FFF2-40B4-BE49-F238E27FC236}">
                    <a16:creationId xmlns:a16="http://schemas.microsoft.com/office/drawing/2014/main" id="{F63580B9-B9AB-26F9-8CD2-D7BBDE33EA8D}"/>
                  </a:ext>
                </a:extLst>
              </p:cNvPr>
              <p:cNvSpPr/>
              <p:nvPr/>
            </p:nvSpPr>
            <p:spPr>
              <a:xfrm>
                <a:off x="5865090" y="-1586356"/>
                <a:ext cx="114691" cy="152629"/>
              </a:xfrm>
              <a:custGeom>
                <a:avLst/>
                <a:gdLst>
                  <a:gd name="connsiteX0" fmla="*/ 114691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56 w 114691"/>
                  <a:gd name="connsiteY7" fmla="*/ 0 h 152629"/>
                  <a:gd name="connsiteX8" fmla="*/ 93256 w 114691"/>
                  <a:gd name="connsiteY8" fmla="*/ 108787 h 152629"/>
                  <a:gd name="connsiteX9" fmla="*/ 93686 w 114691"/>
                  <a:gd name="connsiteY9" fmla="*/ 108787 h 152629"/>
                  <a:gd name="connsiteX10" fmla="*/ 93686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91" y="152604"/>
                    </a:moveTo>
                    <a:lnTo>
                      <a:pt x="95635" y="152604"/>
                    </a:lnTo>
                    <a:cubicBezTo>
                      <a:pt x="70682" y="117510"/>
                      <a:pt x="45958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56" y="0"/>
                    </a:lnTo>
                    <a:cubicBezTo>
                      <a:pt x="44009" y="34867"/>
                      <a:pt x="68734" y="69558"/>
                      <a:pt x="93256" y="108787"/>
                    </a:cubicBezTo>
                    <a:lnTo>
                      <a:pt x="93686" y="108787"/>
                    </a:lnTo>
                    <a:lnTo>
                      <a:pt x="93686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Dowolny kształt 87">
                <a:extLst>
                  <a:ext uri="{FF2B5EF4-FFF2-40B4-BE49-F238E27FC236}">
                    <a16:creationId xmlns:a16="http://schemas.microsoft.com/office/drawing/2014/main" id="{9CC75D3A-7D33-632C-7C72-266315148F24}"/>
                  </a:ext>
                </a:extLst>
              </p:cNvPr>
              <p:cNvSpPr/>
              <p:nvPr/>
            </p:nvSpPr>
            <p:spPr>
              <a:xfrm>
                <a:off x="5986766" y="-1586381"/>
                <a:ext cx="123649" cy="152629"/>
              </a:xfrm>
              <a:custGeom>
                <a:avLst/>
                <a:gdLst>
                  <a:gd name="connsiteX0" fmla="*/ 42895 w 123649"/>
                  <a:gd name="connsiteY0" fmla="*/ 92248 h 152629"/>
                  <a:gd name="connsiteX1" fmla="*/ 60635 w 123649"/>
                  <a:gd name="connsiteY1" fmla="*/ 30077 h 152629"/>
                  <a:gd name="connsiteX2" fmla="*/ 61091 w 123649"/>
                  <a:gd name="connsiteY2" fmla="*/ 30077 h 152629"/>
                  <a:gd name="connsiteX3" fmla="*/ 78376 w 123649"/>
                  <a:gd name="connsiteY3" fmla="*/ 92248 h 152629"/>
                  <a:gd name="connsiteX4" fmla="*/ 42921 w 123649"/>
                  <a:gd name="connsiteY4" fmla="*/ 92248 h 152629"/>
                  <a:gd name="connsiteX5" fmla="*/ 52967 w 123649"/>
                  <a:gd name="connsiteY5" fmla="*/ 0 h 152629"/>
                  <a:gd name="connsiteX6" fmla="*/ 0 w 123649"/>
                  <a:gd name="connsiteY6" fmla="*/ 152630 h 152629"/>
                  <a:gd name="connsiteX7" fmla="*/ 22776 w 123649"/>
                  <a:gd name="connsiteY7" fmla="*/ 152630 h 152629"/>
                  <a:gd name="connsiteX8" fmla="*/ 36113 w 123649"/>
                  <a:gd name="connsiteY8" fmla="*/ 110980 h 152629"/>
                  <a:gd name="connsiteX9" fmla="*/ 82323 w 123649"/>
                  <a:gd name="connsiteY9" fmla="*/ 110980 h 152629"/>
                  <a:gd name="connsiteX10" fmla="*/ 94344 w 123649"/>
                  <a:gd name="connsiteY10" fmla="*/ 152630 h 152629"/>
                  <a:gd name="connsiteX11" fmla="*/ 123650 w 123649"/>
                  <a:gd name="connsiteY11" fmla="*/ 152630 h 152629"/>
                  <a:gd name="connsiteX12" fmla="*/ 74858 w 123649"/>
                  <a:gd name="connsiteY12" fmla="*/ 0 h 152629"/>
                  <a:gd name="connsiteX13" fmla="*/ 52967 w 123649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49" h="152629">
                    <a:moveTo>
                      <a:pt x="42895" y="92248"/>
                    </a:moveTo>
                    <a:cubicBezTo>
                      <a:pt x="49020" y="72180"/>
                      <a:pt x="55144" y="53650"/>
                      <a:pt x="60635" y="30077"/>
                    </a:cubicBezTo>
                    <a:lnTo>
                      <a:pt x="61091" y="30077"/>
                    </a:lnTo>
                    <a:cubicBezTo>
                      <a:pt x="67215" y="53650"/>
                      <a:pt x="72707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67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13" y="110980"/>
                    </a:lnTo>
                    <a:lnTo>
                      <a:pt x="82323" y="110980"/>
                    </a:lnTo>
                    <a:lnTo>
                      <a:pt x="94344" y="152630"/>
                    </a:lnTo>
                    <a:lnTo>
                      <a:pt x="123650" y="152630"/>
                    </a:lnTo>
                    <a:lnTo>
                      <a:pt x="74858" y="0"/>
                    </a:lnTo>
                    <a:lnTo>
                      <a:pt x="52967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Dowolny kształt 49">
              <a:extLst>
                <a:ext uri="{FF2B5EF4-FFF2-40B4-BE49-F238E27FC236}">
                  <a16:creationId xmlns:a16="http://schemas.microsoft.com/office/drawing/2014/main" id="{B48A4FE0-C4C8-A353-3590-A580B6E62FAC}"/>
                </a:ext>
              </a:extLst>
            </p:cNvPr>
            <p:cNvSpPr/>
            <p:nvPr/>
          </p:nvSpPr>
          <p:spPr>
            <a:xfrm>
              <a:off x="6094928" y="-1586381"/>
              <a:ext cx="106795" cy="152629"/>
            </a:xfrm>
            <a:custGeom>
              <a:avLst/>
              <a:gdLst>
                <a:gd name="connsiteX0" fmla="*/ 40263 w 106795"/>
                <a:gd name="connsiteY0" fmla="*/ 152630 h 152629"/>
                <a:gd name="connsiteX1" fmla="*/ 40263 w 106795"/>
                <a:gd name="connsiteY1" fmla="*/ 20497 h 152629"/>
                <a:gd name="connsiteX2" fmla="*/ 0 w 106795"/>
                <a:gd name="connsiteY2" fmla="*/ 20497 h 152629"/>
                <a:gd name="connsiteX3" fmla="*/ 0 w 106795"/>
                <a:gd name="connsiteY3" fmla="*/ 0 h 152629"/>
                <a:gd name="connsiteX4" fmla="*/ 106795 w 106795"/>
                <a:gd name="connsiteY4" fmla="*/ 0 h 152629"/>
                <a:gd name="connsiteX5" fmla="*/ 106795 w 106795"/>
                <a:gd name="connsiteY5" fmla="*/ 20497 h 152629"/>
                <a:gd name="connsiteX6" fmla="*/ 66507 w 106795"/>
                <a:gd name="connsiteY6" fmla="*/ 20497 h 152629"/>
                <a:gd name="connsiteX7" fmla="*/ 66507 w 106795"/>
                <a:gd name="connsiteY7" fmla="*/ 152630 h 152629"/>
                <a:gd name="connsiteX8" fmla="*/ 40263 w 106795"/>
                <a:gd name="connsiteY8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95" h="152629">
                  <a:moveTo>
                    <a:pt x="40263" y="152630"/>
                  </a:moveTo>
                  <a:lnTo>
                    <a:pt x="40263" y="20497"/>
                  </a:lnTo>
                  <a:lnTo>
                    <a:pt x="0" y="20497"/>
                  </a:lnTo>
                  <a:lnTo>
                    <a:pt x="0" y="0"/>
                  </a:lnTo>
                  <a:lnTo>
                    <a:pt x="106795" y="0"/>
                  </a:lnTo>
                  <a:lnTo>
                    <a:pt x="106795" y="20497"/>
                  </a:lnTo>
                  <a:lnTo>
                    <a:pt x="66507" y="20497"/>
                  </a:lnTo>
                  <a:lnTo>
                    <a:pt x="66507" y="152630"/>
                  </a:lnTo>
                  <a:lnTo>
                    <a:pt x="40263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1" name="Dowolny kształt 50">
              <a:extLst>
                <a:ext uri="{FF2B5EF4-FFF2-40B4-BE49-F238E27FC236}">
                  <a16:creationId xmlns:a16="http://schemas.microsoft.com/office/drawing/2014/main" id="{EDF58883-E5D2-2949-49F2-B5B8865D9465}"/>
                </a:ext>
              </a:extLst>
            </p:cNvPr>
            <p:cNvSpPr/>
            <p:nvPr/>
          </p:nvSpPr>
          <p:spPr>
            <a:xfrm>
              <a:off x="6210252" y="-1586381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52" name="Grafika 9">
              <a:extLst>
                <a:ext uri="{FF2B5EF4-FFF2-40B4-BE49-F238E27FC236}">
                  <a16:creationId xmlns:a16="http://schemas.microsoft.com/office/drawing/2014/main" id="{D3245BB0-E0DF-F65C-E639-67AAB6577185}"/>
                </a:ext>
              </a:extLst>
            </p:cNvPr>
            <p:cNvGrpSpPr/>
            <p:nvPr/>
          </p:nvGrpSpPr>
          <p:grpSpPr>
            <a:xfrm>
              <a:off x="6252261" y="-1588978"/>
              <a:ext cx="391372" cy="157848"/>
              <a:chOff x="6252261" y="-1588978"/>
              <a:chExt cx="391372" cy="157848"/>
            </a:xfrm>
            <a:grpFill/>
          </p:grpSpPr>
          <p:sp>
            <p:nvSpPr>
              <p:cNvPr id="84" name="Dowolny kształt 83">
                <a:extLst>
                  <a:ext uri="{FF2B5EF4-FFF2-40B4-BE49-F238E27FC236}">
                    <a16:creationId xmlns:a16="http://schemas.microsoft.com/office/drawing/2014/main" id="{00248A70-B3A1-21D4-024C-7961623F3404}"/>
                  </a:ext>
                </a:extLst>
              </p:cNvPr>
              <p:cNvSpPr/>
              <p:nvPr/>
            </p:nvSpPr>
            <p:spPr>
              <a:xfrm>
                <a:off x="6252261" y="-1588978"/>
                <a:ext cx="130027" cy="157848"/>
              </a:xfrm>
              <a:custGeom>
                <a:avLst/>
                <a:gdLst>
                  <a:gd name="connsiteX0" fmla="*/ 65014 w 130027"/>
                  <a:gd name="connsiteY0" fmla="*/ 136066 h 157848"/>
                  <a:gd name="connsiteX1" fmla="*/ 28040 w 130027"/>
                  <a:gd name="connsiteY1" fmla="*/ 76769 h 157848"/>
                  <a:gd name="connsiteX2" fmla="*/ 65014 w 130027"/>
                  <a:gd name="connsiteY2" fmla="*/ 21833 h 157848"/>
                  <a:gd name="connsiteX3" fmla="*/ 102012 w 130027"/>
                  <a:gd name="connsiteY3" fmla="*/ 76769 h 157848"/>
                  <a:gd name="connsiteX4" fmla="*/ 65014 w 130027"/>
                  <a:gd name="connsiteY4" fmla="*/ 136066 h 157848"/>
                  <a:gd name="connsiteX5" fmla="*/ 65014 w 130027"/>
                  <a:gd name="connsiteY5" fmla="*/ 157848 h 157848"/>
                  <a:gd name="connsiteX6" fmla="*/ 130027 w 130027"/>
                  <a:gd name="connsiteY6" fmla="*/ 76743 h 157848"/>
                  <a:gd name="connsiteX7" fmla="*/ 65014 w 130027"/>
                  <a:gd name="connsiteY7" fmla="*/ 0 h 157848"/>
                  <a:gd name="connsiteX8" fmla="*/ 0 w 130027"/>
                  <a:gd name="connsiteY8" fmla="*/ 76743 h 157848"/>
                  <a:gd name="connsiteX9" fmla="*/ 65014 w 130027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027" h="157848">
                    <a:moveTo>
                      <a:pt x="65014" y="136066"/>
                    </a:moveTo>
                    <a:cubicBezTo>
                      <a:pt x="37657" y="136066"/>
                      <a:pt x="28040" y="105963"/>
                      <a:pt x="28040" y="76769"/>
                    </a:cubicBezTo>
                    <a:cubicBezTo>
                      <a:pt x="28040" y="47574"/>
                      <a:pt x="38998" y="21833"/>
                      <a:pt x="65014" y="21833"/>
                    </a:cubicBezTo>
                    <a:cubicBezTo>
                      <a:pt x="91029" y="21833"/>
                      <a:pt x="102012" y="48658"/>
                      <a:pt x="102012" y="76769"/>
                    </a:cubicBezTo>
                    <a:cubicBezTo>
                      <a:pt x="102012" y="104879"/>
                      <a:pt x="92396" y="136066"/>
                      <a:pt x="65014" y="136066"/>
                    </a:cubicBezTo>
                    <a:moveTo>
                      <a:pt x="65014" y="157848"/>
                    </a:moveTo>
                    <a:cubicBezTo>
                      <a:pt x="105075" y="157848"/>
                      <a:pt x="130027" y="122325"/>
                      <a:pt x="130027" y="76743"/>
                    </a:cubicBezTo>
                    <a:cubicBezTo>
                      <a:pt x="130027" y="33985"/>
                      <a:pt x="102443" y="0"/>
                      <a:pt x="65014" y="0"/>
                    </a:cubicBezTo>
                    <a:cubicBezTo>
                      <a:pt x="27585" y="0"/>
                      <a:pt x="0" y="33985"/>
                      <a:pt x="0" y="76743"/>
                    </a:cubicBezTo>
                    <a:cubicBezTo>
                      <a:pt x="0" y="122325"/>
                      <a:pt x="24953" y="157848"/>
                      <a:pt x="65014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Dowolny kształt 84">
                <a:extLst>
                  <a:ext uri="{FF2B5EF4-FFF2-40B4-BE49-F238E27FC236}">
                    <a16:creationId xmlns:a16="http://schemas.microsoft.com/office/drawing/2014/main" id="{63E16176-DB6A-592A-9885-7E2C7473B473}"/>
                  </a:ext>
                </a:extLst>
              </p:cNvPr>
              <p:cNvSpPr/>
              <p:nvPr/>
            </p:nvSpPr>
            <p:spPr>
              <a:xfrm>
                <a:off x="6398283" y="-1586356"/>
                <a:ext cx="114691" cy="152629"/>
              </a:xfrm>
              <a:custGeom>
                <a:avLst/>
                <a:gdLst>
                  <a:gd name="connsiteX0" fmla="*/ 114666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31 w 114691"/>
                  <a:gd name="connsiteY7" fmla="*/ 0 h 152629"/>
                  <a:gd name="connsiteX8" fmla="*/ 93256 w 114691"/>
                  <a:gd name="connsiteY8" fmla="*/ 108787 h 152629"/>
                  <a:gd name="connsiteX9" fmla="*/ 93712 w 114691"/>
                  <a:gd name="connsiteY9" fmla="*/ 108787 h 152629"/>
                  <a:gd name="connsiteX10" fmla="*/ 93712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66" y="152604"/>
                    </a:moveTo>
                    <a:lnTo>
                      <a:pt x="95635" y="152604"/>
                    </a:lnTo>
                    <a:cubicBezTo>
                      <a:pt x="70682" y="117510"/>
                      <a:pt x="45957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31" y="0"/>
                    </a:lnTo>
                    <a:cubicBezTo>
                      <a:pt x="43984" y="34867"/>
                      <a:pt x="68734" y="69558"/>
                      <a:pt x="93256" y="108787"/>
                    </a:cubicBezTo>
                    <a:lnTo>
                      <a:pt x="93712" y="108787"/>
                    </a:lnTo>
                    <a:lnTo>
                      <a:pt x="93712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Dowolny kształt 85">
                <a:extLst>
                  <a:ext uri="{FF2B5EF4-FFF2-40B4-BE49-F238E27FC236}">
                    <a16:creationId xmlns:a16="http://schemas.microsoft.com/office/drawing/2014/main" id="{608C5918-2697-7E9A-479A-5D427902403D}"/>
                  </a:ext>
                </a:extLst>
              </p:cNvPr>
              <p:cNvSpPr/>
              <p:nvPr/>
            </p:nvSpPr>
            <p:spPr>
              <a:xfrm>
                <a:off x="6519933" y="-1586381"/>
                <a:ext cx="123700" cy="152629"/>
              </a:xfrm>
              <a:custGeom>
                <a:avLst/>
                <a:gdLst>
                  <a:gd name="connsiteX0" fmla="*/ 42921 w 123700"/>
                  <a:gd name="connsiteY0" fmla="*/ 92248 h 152629"/>
                  <a:gd name="connsiteX1" fmla="*/ 60661 w 123700"/>
                  <a:gd name="connsiteY1" fmla="*/ 30077 h 152629"/>
                  <a:gd name="connsiteX2" fmla="*/ 61066 w 123700"/>
                  <a:gd name="connsiteY2" fmla="*/ 30077 h 152629"/>
                  <a:gd name="connsiteX3" fmla="*/ 78376 w 123700"/>
                  <a:gd name="connsiteY3" fmla="*/ 92248 h 152629"/>
                  <a:gd name="connsiteX4" fmla="*/ 42921 w 123700"/>
                  <a:gd name="connsiteY4" fmla="*/ 92248 h 152629"/>
                  <a:gd name="connsiteX5" fmla="*/ 52993 w 123700"/>
                  <a:gd name="connsiteY5" fmla="*/ 0 h 152629"/>
                  <a:gd name="connsiteX6" fmla="*/ 0 w 123700"/>
                  <a:gd name="connsiteY6" fmla="*/ 152630 h 152629"/>
                  <a:gd name="connsiteX7" fmla="*/ 22776 w 123700"/>
                  <a:gd name="connsiteY7" fmla="*/ 152630 h 152629"/>
                  <a:gd name="connsiteX8" fmla="*/ 36138 w 123700"/>
                  <a:gd name="connsiteY8" fmla="*/ 110980 h 152629"/>
                  <a:gd name="connsiteX9" fmla="*/ 82323 w 123700"/>
                  <a:gd name="connsiteY9" fmla="*/ 110980 h 152629"/>
                  <a:gd name="connsiteX10" fmla="*/ 94370 w 123700"/>
                  <a:gd name="connsiteY10" fmla="*/ 152630 h 152629"/>
                  <a:gd name="connsiteX11" fmla="*/ 123700 w 123700"/>
                  <a:gd name="connsiteY11" fmla="*/ 152630 h 152629"/>
                  <a:gd name="connsiteX12" fmla="*/ 74883 w 123700"/>
                  <a:gd name="connsiteY12" fmla="*/ 0 h 152629"/>
                  <a:gd name="connsiteX13" fmla="*/ 53018 w 123700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700" h="152629">
                    <a:moveTo>
                      <a:pt x="42921" y="92248"/>
                    </a:moveTo>
                    <a:cubicBezTo>
                      <a:pt x="49045" y="72180"/>
                      <a:pt x="55169" y="53650"/>
                      <a:pt x="60661" y="30077"/>
                    </a:cubicBezTo>
                    <a:lnTo>
                      <a:pt x="61066" y="30077"/>
                    </a:lnTo>
                    <a:cubicBezTo>
                      <a:pt x="67241" y="53650"/>
                      <a:pt x="72682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93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38" y="110980"/>
                    </a:lnTo>
                    <a:lnTo>
                      <a:pt x="82323" y="110980"/>
                    </a:lnTo>
                    <a:lnTo>
                      <a:pt x="94370" y="152630"/>
                    </a:lnTo>
                    <a:lnTo>
                      <a:pt x="123700" y="152630"/>
                    </a:lnTo>
                    <a:lnTo>
                      <a:pt x="74883" y="0"/>
                    </a:lnTo>
                    <a:lnTo>
                      <a:pt x="53018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Dowolny kształt 52">
              <a:extLst>
                <a:ext uri="{FF2B5EF4-FFF2-40B4-BE49-F238E27FC236}">
                  <a16:creationId xmlns:a16="http://schemas.microsoft.com/office/drawing/2014/main" id="{5D9246E1-61C8-F421-0159-41B6C364BC10}"/>
                </a:ext>
              </a:extLst>
            </p:cNvPr>
            <p:cNvSpPr/>
            <p:nvPr/>
          </p:nvSpPr>
          <p:spPr>
            <a:xfrm>
              <a:off x="6651276" y="-1586381"/>
              <a:ext cx="77919" cy="152629"/>
            </a:xfrm>
            <a:custGeom>
              <a:avLst/>
              <a:gdLst>
                <a:gd name="connsiteX0" fmla="*/ 0 w 77919"/>
                <a:gd name="connsiteY0" fmla="*/ 152630 h 152629"/>
                <a:gd name="connsiteX1" fmla="*/ 0 w 77919"/>
                <a:gd name="connsiteY1" fmla="*/ 0 h 152629"/>
                <a:gd name="connsiteX2" fmla="*/ 26066 w 77919"/>
                <a:gd name="connsiteY2" fmla="*/ 0 h 152629"/>
                <a:gd name="connsiteX3" fmla="*/ 26066 w 77919"/>
                <a:gd name="connsiteY3" fmla="*/ 132133 h 152629"/>
                <a:gd name="connsiteX4" fmla="*/ 77920 w 77919"/>
                <a:gd name="connsiteY4" fmla="*/ 132133 h 152629"/>
                <a:gd name="connsiteX5" fmla="*/ 77920 w 77919"/>
                <a:gd name="connsiteY5" fmla="*/ 152630 h 152629"/>
                <a:gd name="connsiteX6" fmla="*/ 0 w 77919"/>
                <a:gd name="connsiteY6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19" h="152629">
                  <a:moveTo>
                    <a:pt x="0" y="152630"/>
                  </a:moveTo>
                  <a:lnTo>
                    <a:pt x="0" y="0"/>
                  </a:lnTo>
                  <a:lnTo>
                    <a:pt x="26066" y="0"/>
                  </a:lnTo>
                  <a:lnTo>
                    <a:pt x="26066" y="132133"/>
                  </a:lnTo>
                  <a:lnTo>
                    <a:pt x="77920" y="132133"/>
                  </a:lnTo>
                  <a:lnTo>
                    <a:pt x="77920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4" name="Dowolny kształt 53">
              <a:extLst>
                <a:ext uri="{FF2B5EF4-FFF2-40B4-BE49-F238E27FC236}">
                  <a16:creationId xmlns:a16="http://schemas.microsoft.com/office/drawing/2014/main" id="{7D005037-EA31-1296-48DF-4167D8A844C2}"/>
                </a:ext>
              </a:extLst>
            </p:cNvPr>
            <p:cNvSpPr/>
            <p:nvPr/>
          </p:nvSpPr>
          <p:spPr>
            <a:xfrm>
              <a:off x="5846540" y="-1391522"/>
              <a:ext cx="117070" cy="157848"/>
            </a:xfrm>
            <a:custGeom>
              <a:avLst/>
              <a:gdLst>
                <a:gd name="connsiteX0" fmla="*/ 117070 w 117070"/>
                <a:gd name="connsiteY0" fmla="*/ 85466 h 157848"/>
                <a:gd name="connsiteX1" fmla="*/ 117070 w 117070"/>
                <a:gd name="connsiteY1" fmla="*/ 148470 h 157848"/>
                <a:gd name="connsiteX2" fmla="*/ 73517 w 117070"/>
                <a:gd name="connsiteY2" fmla="*/ 157848 h 157848"/>
                <a:gd name="connsiteX3" fmla="*/ 0 w 117070"/>
                <a:gd name="connsiteY3" fmla="*/ 78054 h 157848"/>
                <a:gd name="connsiteX4" fmla="*/ 74403 w 117070"/>
                <a:gd name="connsiteY4" fmla="*/ 0 h 157848"/>
                <a:gd name="connsiteX5" fmla="*/ 111604 w 117070"/>
                <a:gd name="connsiteY5" fmla="*/ 11774 h 157848"/>
                <a:gd name="connsiteX6" fmla="*/ 103050 w 117070"/>
                <a:gd name="connsiteY6" fmla="*/ 29901 h 157848"/>
                <a:gd name="connsiteX7" fmla="*/ 75035 w 117070"/>
                <a:gd name="connsiteY7" fmla="*/ 21833 h 157848"/>
                <a:gd name="connsiteX8" fmla="*/ 27964 w 117070"/>
                <a:gd name="connsiteY8" fmla="*/ 78508 h 157848"/>
                <a:gd name="connsiteX9" fmla="*/ 72429 w 117070"/>
                <a:gd name="connsiteY9" fmla="*/ 136091 h 157848"/>
                <a:gd name="connsiteX10" fmla="*/ 90801 w 117070"/>
                <a:gd name="connsiteY10" fmla="*/ 132360 h 157848"/>
                <a:gd name="connsiteX11" fmla="*/ 90801 w 117070"/>
                <a:gd name="connsiteY11" fmla="*/ 85492 h 157848"/>
                <a:gd name="connsiteX12" fmla="*/ 117070 w 117070"/>
                <a:gd name="connsiteY12" fmla="*/ 85492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070" h="157848">
                  <a:moveTo>
                    <a:pt x="117070" y="85466"/>
                  </a:moveTo>
                  <a:lnTo>
                    <a:pt x="117070" y="148470"/>
                  </a:lnTo>
                  <a:cubicBezTo>
                    <a:pt x="103050" y="153915"/>
                    <a:pt x="88423" y="157848"/>
                    <a:pt x="73517" y="157848"/>
                  </a:cubicBezTo>
                  <a:cubicBezTo>
                    <a:pt x="28445" y="157848"/>
                    <a:pt x="0" y="122981"/>
                    <a:pt x="0" y="78054"/>
                  </a:cubicBezTo>
                  <a:cubicBezTo>
                    <a:pt x="0" y="36430"/>
                    <a:pt x="28445" y="0"/>
                    <a:pt x="74403" y="0"/>
                  </a:cubicBezTo>
                  <a:cubicBezTo>
                    <a:pt x="88625" y="0"/>
                    <a:pt x="102848" y="5244"/>
                    <a:pt x="111604" y="11774"/>
                  </a:cubicBezTo>
                  <a:lnTo>
                    <a:pt x="103050" y="29901"/>
                  </a:lnTo>
                  <a:cubicBezTo>
                    <a:pt x="96065" y="25539"/>
                    <a:pt x="85107" y="21833"/>
                    <a:pt x="75035" y="21833"/>
                  </a:cubicBezTo>
                  <a:cubicBezTo>
                    <a:pt x="47020" y="21833"/>
                    <a:pt x="27964" y="43843"/>
                    <a:pt x="27964" y="78508"/>
                  </a:cubicBezTo>
                  <a:cubicBezTo>
                    <a:pt x="27964" y="113174"/>
                    <a:pt x="49855" y="136091"/>
                    <a:pt x="72429" y="136091"/>
                  </a:cubicBezTo>
                  <a:cubicBezTo>
                    <a:pt x="79413" y="136091"/>
                    <a:pt x="85335" y="135183"/>
                    <a:pt x="90801" y="132360"/>
                  </a:cubicBezTo>
                  <a:lnTo>
                    <a:pt x="90801" y="85492"/>
                  </a:lnTo>
                  <a:lnTo>
                    <a:pt x="117070" y="85492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5" name="Dowolny kształt 54">
              <a:extLst>
                <a:ext uri="{FF2B5EF4-FFF2-40B4-BE49-F238E27FC236}">
                  <a16:creationId xmlns:a16="http://schemas.microsoft.com/office/drawing/2014/main" id="{5B185528-6064-2E98-9ACE-A07D7F077C68}"/>
                </a:ext>
              </a:extLst>
            </p:cNvPr>
            <p:cNvSpPr/>
            <p:nvPr/>
          </p:nvSpPr>
          <p:spPr>
            <a:xfrm>
              <a:off x="5987475" y="-1388900"/>
              <a:ext cx="77920" cy="152604"/>
            </a:xfrm>
            <a:custGeom>
              <a:avLst/>
              <a:gdLst>
                <a:gd name="connsiteX0" fmla="*/ 0 w 77920"/>
                <a:gd name="connsiteY0" fmla="*/ 152604 h 152604"/>
                <a:gd name="connsiteX1" fmla="*/ 0 w 77920"/>
                <a:gd name="connsiteY1" fmla="*/ 0 h 152604"/>
                <a:gd name="connsiteX2" fmla="*/ 70050 w 77920"/>
                <a:gd name="connsiteY2" fmla="*/ 0 h 152604"/>
                <a:gd name="connsiteX3" fmla="*/ 70050 w 77920"/>
                <a:gd name="connsiteY3" fmla="*/ 20497 h 152604"/>
                <a:gd name="connsiteX4" fmla="*/ 26243 w 77920"/>
                <a:gd name="connsiteY4" fmla="*/ 20497 h 152604"/>
                <a:gd name="connsiteX5" fmla="*/ 26243 w 77920"/>
                <a:gd name="connsiteY5" fmla="*/ 62373 h 152604"/>
                <a:gd name="connsiteX6" fmla="*/ 69164 w 77920"/>
                <a:gd name="connsiteY6" fmla="*/ 62373 h 152604"/>
                <a:gd name="connsiteX7" fmla="*/ 69164 w 77920"/>
                <a:gd name="connsiteY7" fmla="*/ 82845 h 152604"/>
                <a:gd name="connsiteX8" fmla="*/ 26243 w 77920"/>
                <a:gd name="connsiteY8" fmla="*/ 82845 h 152604"/>
                <a:gd name="connsiteX9" fmla="*/ 26243 w 77920"/>
                <a:gd name="connsiteY9" fmla="*/ 132108 h 152604"/>
                <a:gd name="connsiteX10" fmla="*/ 77920 w 77920"/>
                <a:gd name="connsiteY10" fmla="*/ 132108 h 152604"/>
                <a:gd name="connsiteX11" fmla="*/ 77920 w 77920"/>
                <a:gd name="connsiteY11" fmla="*/ 152604 h 152604"/>
                <a:gd name="connsiteX12" fmla="*/ 0 w 77920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920" h="152604">
                  <a:moveTo>
                    <a:pt x="0" y="152604"/>
                  </a:moveTo>
                  <a:lnTo>
                    <a:pt x="0" y="0"/>
                  </a:lnTo>
                  <a:lnTo>
                    <a:pt x="70050" y="0"/>
                  </a:lnTo>
                  <a:lnTo>
                    <a:pt x="70050" y="20497"/>
                  </a:lnTo>
                  <a:lnTo>
                    <a:pt x="26243" y="20497"/>
                  </a:lnTo>
                  <a:lnTo>
                    <a:pt x="26243" y="62373"/>
                  </a:lnTo>
                  <a:lnTo>
                    <a:pt x="69164" y="62373"/>
                  </a:lnTo>
                  <a:lnTo>
                    <a:pt x="69164" y="82845"/>
                  </a:lnTo>
                  <a:lnTo>
                    <a:pt x="26243" y="82845"/>
                  </a:lnTo>
                  <a:lnTo>
                    <a:pt x="26243" y="132108"/>
                  </a:lnTo>
                  <a:lnTo>
                    <a:pt x="77920" y="132108"/>
                  </a:lnTo>
                  <a:lnTo>
                    <a:pt x="77920" y="152604"/>
                  </a:lnTo>
                  <a:lnTo>
                    <a:pt x="0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56" name="Grafika 9">
              <a:extLst>
                <a:ext uri="{FF2B5EF4-FFF2-40B4-BE49-F238E27FC236}">
                  <a16:creationId xmlns:a16="http://schemas.microsoft.com/office/drawing/2014/main" id="{27B4F135-E907-CFED-2E51-216907041E5A}"/>
                </a:ext>
              </a:extLst>
            </p:cNvPr>
            <p:cNvGrpSpPr/>
            <p:nvPr/>
          </p:nvGrpSpPr>
          <p:grpSpPr>
            <a:xfrm>
              <a:off x="6073518" y="-1391522"/>
              <a:ext cx="593802" cy="157848"/>
              <a:chOff x="6073518" y="-1391522"/>
              <a:chExt cx="593802" cy="157848"/>
            </a:xfrm>
            <a:grpFill/>
          </p:grpSpPr>
          <p:sp>
            <p:nvSpPr>
              <p:cNvPr id="79" name="Dowolny kształt 78">
                <a:extLst>
                  <a:ext uri="{FF2B5EF4-FFF2-40B4-BE49-F238E27FC236}">
                    <a16:creationId xmlns:a16="http://schemas.microsoft.com/office/drawing/2014/main" id="{BA3FE882-56C0-4DC2-9AD3-261B50DA2598}"/>
                  </a:ext>
                </a:extLst>
              </p:cNvPr>
              <p:cNvSpPr/>
              <p:nvPr/>
            </p:nvSpPr>
            <p:spPr>
              <a:xfrm>
                <a:off x="6073518" y="-1391522"/>
                <a:ext cx="129976" cy="157848"/>
              </a:xfrm>
              <a:custGeom>
                <a:avLst/>
                <a:gdLst>
                  <a:gd name="connsiteX0" fmla="*/ 64988 w 129976"/>
                  <a:gd name="connsiteY0" fmla="*/ 136066 h 157848"/>
                  <a:gd name="connsiteX1" fmla="*/ 28015 w 129976"/>
                  <a:gd name="connsiteY1" fmla="*/ 76743 h 157848"/>
                  <a:gd name="connsiteX2" fmla="*/ 64988 w 129976"/>
                  <a:gd name="connsiteY2" fmla="*/ 21808 h 157848"/>
                  <a:gd name="connsiteX3" fmla="*/ 101962 w 129976"/>
                  <a:gd name="connsiteY3" fmla="*/ 76743 h 157848"/>
                  <a:gd name="connsiteX4" fmla="*/ 64988 w 129976"/>
                  <a:gd name="connsiteY4" fmla="*/ 136066 h 157848"/>
                  <a:gd name="connsiteX5" fmla="*/ 64988 w 129976"/>
                  <a:gd name="connsiteY5" fmla="*/ 157848 h 157848"/>
                  <a:gd name="connsiteX6" fmla="*/ 129977 w 129976"/>
                  <a:gd name="connsiteY6" fmla="*/ 76743 h 157848"/>
                  <a:gd name="connsiteX7" fmla="*/ 64988 w 129976"/>
                  <a:gd name="connsiteY7" fmla="*/ 0 h 157848"/>
                  <a:gd name="connsiteX8" fmla="*/ 0 w 129976"/>
                  <a:gd name="connsiteY8" fmla="*/ 76743 h 157848"/>
                  <a:gd name="connsiteX9" fmla="*/ 64988 w 129976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976" h="157848">
                    <a:moveTo>
                      <a:pt x="64988" y="136066"/>
                    </a:moveTo>
                    <a:cubicBezTo>
                      <a:pt x="37631" y="136066"/>
                      <a:pt x="28015" y="105963"/>
                      <a:pt x="28015" y="76743"/>
                    </a:cubicBezTo>
                    <a:cubicBezTo>
                      <a:pt x="28015" y="47523"/>
                      <a:pt x="38947" y="21808"/>
                      <a:pt x="64988" y="21808"/>
                    </a:cubicBezTo>
                    <a:cubicBezTo>
                      <a:pt x="91029" y="21808"/>
                      <a:pt x="101962" y="48633"/>
                      <a:pt x="101962" y="76743"/>
                    </a:cubicBezTo>
                    <a:cubicBezTo>
                      <a:pt x="101962" y="104854"/>
                      <a:pt x="92320" y="136066"/>
                      <a:pt x="64988" y="136066"/>
                    </a:cubicBezTo>
                    <a:moveTo>
                      <a:pt x="64988" y="157848"/>
                    </a:moveTo>
                    <a:cubicBezTo>
                      <a:pt x="105049" y="157848"/>
                      <a:pt x="129977" y="122325"/>
                      <a:pt x="129977" y="76743"/>
                    </a:cubicBezTo>
                    <a:cubicBezTo>
                      <a:pt x="129977" y="34035"/>
                      <a:pt x="102392" y="0"/>
                      <a:pt x="64988" y="0"/>
                    </a:cubicBezTo>
                    <a:cubicBezTo>
                      <a:pt x="27585" y="0"/>
                      <a:pt x="0" y="34035"/>
                      <a:pt x="0" y="76743"/>
                    </a:cubicBezTo>
                    <a:cubicBezTo>
                      <a:pt x="0" y="122325"/>
                      <a:pt x="24953" y="157848"/>
                      <a:pt x="64988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Dowolny kształt 79">
                <a:extLst>
                  <a:ext uri="{FF2B5EF4-FFF2-40B4-BE49-F238E27FC236}">
                    <a16:creationId xmlns:a16="http://schemas.microsoft.com/office/drawing/2014/main" id="{94594DB5-18A7-21A6-F312-08D0C0E7C8A6}"/>
                  </a:ext>
                </a:extLst>
              </p:cNvPr>
              <p:cNvSpPr/>
              <p:nvPr/>
            </p:nvSpPr>
            <p:spPr>
              <a:xfrm>
                <a:off x="6212479" y="-1391522"/>
                <a:ext cx="117095" cy="157848"/>
              </a:xfrm>
              <a:custGeom>
                <a:avLst/>
                <a:gdLst>
                  <a:gd name="connsiteX0" fmla="*/ 117095 w 117095"/>
                  <a:gd name="connsiteY0" fmla="*/ 85466 h 157848"/>
                  <a:gd name="connsiteX1" fmla="*/ 117095 w 117095"/>
                  <a:gd name="connsiteY1" fmla="*/ 148470 h 157848"/>
                  <a:gd name="connsiteX2" fmla="*/ 73542 w 117095"/>
                  <a:gd name="connsiteY2" fmla="*/ 157848 h 157848"/>
                  <a:gd name="connsiteX3" fmla="*/ 0 w 117095"/>
                  <a:gd name="connsiteY3" fmla="*/ 78054 h 157848"/>
                  <a:gd name="connsiteX4" fmla="*/ 74402 w 117095"/>
                  <a:gd name="connsiteY4" fmla="*/ 0 h 157848"/>
                  <a:gd name="connsiteX5" fmla="*/ 111604 w 117095"/>
                  <a:gd name="connsiteY5" fmla="*/ 11774 h 157848"/>
                  <a:gd name="connsiteX6" fmla="*/ 103075 w 117095"/>
                  <a:gd name="connsiteY6" fmla="*/ 29901 h 157848"/>
                  <a:gd name="connsiteX7" fmla="*/ 75060 w 117095"/>
                  <a:gd name="connsiteY7" fmla="*/ 21833 h 157848"/>
                  <a:gd name="connsiteX8" fmla="*/ 27989 w 117095"/>
                  <a:gd name="connsiteY8" fmla="*/ 78508 h 157848"/>
                  <a:gd name="connsiteX9" fmla="*/ 72403 w 117095"/>
                  <a:gd name="connsiteY9" fmla="*/ 136091 h 157848"/>
                  <a:gd name="connsiteX10" fmla="*/ 90801 w 117095"/>
                  <a:gd name="connsiteY10" fmla="*/ 132360 h 157848"/>
                  <a:gd name="connsiteX11" fmla="*/ 90801 w 117095"/>
                  <a:gd name="connsiteY11" fmla="*/ 85492 h 157848"/>
                  <a:gd name="connsiteX12" fmla="*/ 117070 w 117095"/>
                  <a:gd name="connsiteY12" fmla="*/ 85492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095" h="157848">
                    <a:moveTo>
                      <a:pt x="117095" y="85466"/>
                    </a:moveTo>
                    <a:lnTo>
                      <a:pt x="117095" y="148470"/>
                    </a:lnTo>
                    <a:cubicBezTo>
                      <a:pt x="103101" y="153915"/>
                      <a:pt x="88423" y="157848"/>
                      <a:pt x="73542" y="157848"/>
                    </a:cubicBezTo>
                    <a:cubicBezTo>
                      <a:pt x="28445" y="157848"/>
                      <a:pt x="0" y="122981"/>
                      <a:pt x="0" y="78054"/>
                    </a:cubicBezTo>
                    <a:cubicBezTo>
                      <a:pt x="0" y="36430"/>
                      <a:pt x="28445" y="0"/>
                      <a:pt x="74402" y="0"/>
                    </a:cubicBezTo>
                    <a:cubicBezTo>
                      <a:pt x="88625" y="0"/>
                      <a:pt x="102848" y="5244"/>
                      <a:pt x="111604" y="11774"/>
                    </a:cubicBezTo>
                    <a:lnTo>
                      <a:pt x="103075" y="29901"/>
                    </a:lnTo>
                    <a:cubicBezTo>
                      <a:pt x="96040" y="25539"/>
                      <a:pt x="85107" y="21833"/>
                      <a:pt x="75060" y="21833"/>
                    </a:cubicBezTo>
                    <a:cubicBezTo>
                      <a:pt x="47046" y="21833"/>
                      <a:pt x="27989" y="43843"/>
                      <a:pt x="27989" y="78508"/>
                    </a:cubicBezTo>
                    <a:cubicBezTo>
                      <a:pt x="27989" y="113174"/>
                      <a:pt x="49880" y="136091"/>
                      <a:pt x="72403" y="136091"/>
                    </a:cubicBezTo>
                    <a:cubicBezTo>
                      <a:pt x="79439" y="136091"/>
                      <a:pt x="85360" y="135183"/>
                      <a:pt x="90801" y="132360"/>
                    </a:cubicBezTo>
                    <a:lnTo>
                      <a:pt x="90801" y="85492"/>
                    </a:lnTo>
                    <a:lnTo>
                      <a:pt x="117070" y="85492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Dowolny kształt 80">
                <a:extLst>
                  <a:ext uri="{FF2B5EF4-FFF2-40B4-BE49-F238E27FC236}">
                    <a16:creationId xmlns:a16="http://schemas.microsoft.com/office/drawing/2014/main" id="{7769FEF2-CE96-1FF1-32A5-D6D6AD7702EE}"/>
                  </a:ext>
                </a:extLst>
              </p:cNvPr>
              <p:cNvSpPr/>
              <p:nvPr/>
            </p:nvSpPr>
            <p:spPr>
              <a:xfrm>
                <a:off x="6353641" y="-1388900"/>
                <a:ext cx="92800" cy="152604"/>
              </a:xfrm>
              <a:custGeom>
                <a:avLst/>
                <a:gdLst>
                  <a:gd name="connsiteX0" fmla="*/ 26269 w 92800"/>
                  <a:gd name="connsiteY0" fmla="*/ 20497 h 152604"/>
                  <a:gd name="connsiteX1" fmla="*/ 37885 w 92800"/>
                  <a:gd name="connsiteY1" fmla="*/ 20497 h 152604"/>
                  <a:gd name="connsiteX2" fmla="*/ 62179 w 92800"/>
                  <a:gd name="connsiteY2" fmla="*/ 45128 h 152604"/>
                  <a:gd name="connsiteX3" fmla="*/ 37227 w 92800"/>
                  <a:gd name="connsiteY3" fmla="*/ 75407 h 152604"/>
                  <a:gd name="connsiteX4" fmla="*/ 26269 w 92800"/>
                  <a:gd name="connsiteY4" fmla="*/ 76088 h 152604"/>
                  <a:gd name="connsiteX5" fmla="*/ 26269 w 92800"/>
                  <a:gd name="connsiteY5" fmla="*/ 20497 h 152604"/>
                  <a:gd name="connsiteX6" fmla="*/ 92801 w 92800"/>
                  <a:gd name="connsiteY6" fmla="*/ 152604 h 152604"/>
                  <a:gd name="connsiteX7" fmla="*/ 61977 w 92800"/>
                  <a:gd name="connsiteY7" fmla="*/ 89374 h 152604"/>
                  <a:gd name="connsiteX8" fmla="*/ 88448 w 92800"/>
                  <a:gd name="connsiteY8" fmla="*/ 44044 h 152604"/>
                  <a:gd name="connsiteX9" fmla="*/ 40921 w 92800"/>
                  <a:gd name="connsiteY9" fmla="*/ 0 h 152604"/>
                  <a:gd name="connsiteX10" fmla="*/ 0 w 92800"/>
                  <a:gd name="connsiteY10" fmla="*/ 0 h 152604"/>
                  <a:gd name="connsiteX11" fmla="*/ 0 w 92800"/>
                  <a:gd name="connsiteY11" fmla="*/ 152604 h 152604"/>
                  <a:gd name="connsiteX12" fmla="*/ 26243 w 92800"/>
                  <a:gd name="connsiteY12" fmla="*/ 152604 h 152604"/>
                  <a:gd name="connsiteX13" fmla="*/ 26243 w 92800"/>
                  <a:gd name="connsiteY13" fmla="*/ 95047 h 152604"/>
                  <a:gd name="connsiteX14" fmla="*/ 38087 w 92800"/>
                  <a:gd name="connsiteY14" fmla="*/ 95047 h 152604"/>
                  <a:gd name="connsiteX15" fmla="*/ 62812 w 92800"/>
                  <a:gd name="connsiteY15" fmla="*/ 152604 h 152604"/>
                  <a:gd name="connsiteX16" fmla="*/ 92801 w 92800"/>
                  <a:gd name="connsiteY16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800" h="152604">
                    <a:moveTo>
                      <a:pt x="26269" y="20497"/>
                    </a:moveTo>
                    <a:lnTo>
                      <a:pt x="37885" y="20497"/>
                    </a:lnTo>
                    <a:cubicBezTo>
                      <a:pt x="53448" y="20497"/>
                      <a:pt x="62179" y="29447"/>
                      <a:pt x="62179" y="45128"/>
                    </a:cubicBezTo>
                    <a:cubicBezTo>
                      <a:pt x="62179" y="65625"/>
                      <a:pt x="49703" y="74777"/>
                      <a:pt x="37227" y="75407"/>
                    </a:cubicBezTo>
                    <a:cubicBezTo>
                      <a:pt x="34595" y="75634"/>
                      <a:pt x="28470" y="75861"/>
                      <a:pt x="26269" y="76088"/>
                    </a:cubicBezTo>
                    <a:lnTo>
                      <a:pt x="26269" y="20497"/>
                    </a:lnTo>
                    <a:close/>
                    <a:moveTo>
                      <a:pt x="92801" y="152604"/>
                    </a:moveTo>
                    <a:lnTo>
                      <a:pt x="61977" y="89374"/>
                    </a:lnTo>
                    <a:cubicBezTo>
                      <a:pt x="78831" y="80475"/>
                      <a:pt x="88448" y="62373"/>
                      <a:pt x="88448" y="44044"/>
                    </a:cubicBezTo>
                    <a:cubicBezTo>
                      <a:pt x="88448" y="14370"/>
                      <a:pt x="70277" y="0"/>
                      <a:pt x="40921" y="0"/>
                    </a:cubicBezTo>
                    <a:lnTo>
                      <a:pt x="0" y="0"/>
                    </a:lnTo>
                    <a:lnTo>
                      <a:pt x="0" y="152604"/>
                    </a:lnTo>
                    <a:lnTo>
                      <a:pt x="26243" y="152604"/>
                    </a:lnTo>
                    <a:lnTo>
                      <a:pt x="26243" y="95047"/>
                    </a:lnTo>
                    <a:lnTo>
                      <a:pt x="38087" y="95047"/>
                    </a:lnTo>
                    <a:lnTo>
                      <a:pt x="62812" y="152604"/>
                    </a:lnTo>
                    <a:lnTo>
                      <a:pt x="92801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Dowolny kształt 81">
                <a:extLst>
                  <a:ext uri="{FF2B5EF4-FFF2-40B4-BE49-F238E27FC236}">
                    <a16:creationId xmlns:a16="http://schemas.microsoft.com/office/drawing/2014/main" id="{6F7A50D0-93D9-8A43-755C-7E88AC37BEB0}"/>
                  </a:ext>
                </a:extLst>
              </p:cNvPr>
              <p:cNvSpPr/>
              <p:nvPr/>
            </p:nvSpPr>
            <p:spPr>
              <a:xfrm>
                <a:off x="6446872" y="-1388900"/>
                <a:ext cx="123675" cy="152604"/>
              </a:xfrm>
              <a:custGeom>
                <a:avLst/>
                <a:gdLst>
                  <a:gd name="connsiteX0" fmla="*/ 42895 w 123675"/>
                  <a:gd name="connsiteY0" fmla="*/ 92223 h 152604"/>
                  <a:gd name="connsiteX1" fmla="*/ 60661 w 123675"/>
                  <a:gd name="connsiteY1" fmla="*/ 30102 h 152604"/>
                  <a:gd name="connsiteX2" fmla="*/ 61091 w 123675"/>
                  <a:gd name="connsiteY2" fmla="*/ 30102 h 152604"/>
                  <a:gd name="connsiteX3" fmla="*/ 78376 w 123675"/>
                  <a:gd name="connsiteY3" fmla="*/ 92223 h 152604"/>
                  <a:gd name="connsiteX4" fmla="*/ 42895 w 123675"/>
                  <a:gd name="connsiteY4" fmla="*/ 92223 h 152604"/>
                  <a:gd name="connsiteX5" fmla="*/ 52993 w 123675"/>
                  <a:gd name="connsiteY5" fmla="*/ 0 h 152604"/>
                  <a:gd name="connsiteX6" fmla="*/ 0 w 123675"/>
                  <a:gd name="connsiteY6" fmla="*/ 152604 h 152604"/>
                  <a:gd name="connsiteX7" fmla="*/ 22776 w 123675"/>
                  <a:gd name="connsiteY7" fmla="*/ 152604 h 152604"/>
                  <a:gd name="connsiteX8" fmla="*/ 36113 w 123675"/>
                  <a:gd name="connsiteY8" fmla="*/ 110980 h 152604"/>
                  <a:gd name="connsiteX9" fmla="*/ 82298 w 123675"/>
                  <a:gd name="connsiteY9" fmla="*/ 110980 h 152604"/>
                  <a:gd name="connsiteX10" fmla="*/ 94319 w 123675"/>
                  <a:gd name="connsiteY10" fmla="*/ 152604 h 152604"/>
                  <a:gd name="connsiteX11" fmla="*/ 123675 w 123675"/>
                  <a:gd name="connsiteY11" fmla="*/ 152604 h 152604"/>
                  <a:gd name="connsiteX12" fmla="*/ 74858 w 123675"/>
                  <a:gd name="connsiteY12" fmla="*/ 0 h 152604"/>
                  <a:gd name="connsiteX13" fmla="*/ 52993 w 123675"/>
                  <a:gd name="connsiteY13" fmla="*/ 0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75" h="152604">
                    <a:moveTo>
                      <a:pt x="42895" y="92223"/>
                    </a:moveTo>
                    <a:cubicBezTo>
                      <a:pt x="49045" y="72155"/>
                      <a:pt x="55169" y="53625"/>
                      <a:pt x="60661" y="30102"/>
                    </a:cubicBezTo>
                    <a:lnTo>
                      <a:pt x="61091" y="30102"/>
                    </a:lnTo>
                    <a:cubicBezTo>
                      <a:pt x="67215" y="53625"/>
                      <a:pt x="72682" y="72155"/>
                      <a:pt x="78376" y="92223"/>
                    </a:cubicBezTo>
                    <a:lnTo>
                      <a:pt x="42895" y="92223"/>
                    </a:lnTo>
                    <a:close/>
                    <a:moveTo>
                      <a:pt x="52993" y="0"/>
                    </a:moveTo>
                    <a:lnTo>
                      <a:pt x="0" y="152604"/>
                    </a:lnTo>
                    <a:lnTo>
                      <a:pt x="22776" y="152604"/>
                    </a:lnTo>
                    <a:lnTo>
                      <a:pt x="36113" y="110980"/>
                    </a:lnTo>
                    <a:lnTo>
                      <a:pt x="82298" y="110980"/>
                    </a:lnTo>
                    <a:lnTo>
                      <a:pt x="94319" y="152604"/>
                    </a:lnTo>
                    <a:lnTo>
                      <a:pt x="123675" y="152604"/>
                    </a:lnTo>
                    <a:lnTo>
                      <a:pt x="74858" y="0"/>
                    </a:lnTo>
                    <a:lnTo>
                      <a:pt x="52993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Dowolny kształt 82">
                <a:extLst>
                  <a:ext uri="{FF2B5EF4-FFF2-40B4-BE49-F238E27FC236}">
                    <a16:creationId xmlns:a16="http://schemas.microsoft.com/office/drawing/2014/main" id="{9325844E-D499-55F9-E920-605513550609}"/>
                  </a:ext>
                </a:extLst>
              </p:cNvPr>
              <p:cNvSpPr/>
              <p:nvPr/>
            </p:nvSpPr>
            <p:spPr>
              <a:xfrm>
                <a:off x="6578898" y="-1388900"/>
                <a:ext cx="88422" cy="152604"/>
              </a:xfrm>
              <a:custGeom>
                <a:avLst/>
                <a:gdLst>
                  <a:gd name="connsiteX0" fmla="*/ 26243 w 88422"/>
                  <a:gd name="connsiteY0" fmla="*/ 152604 h 152604"/>
                  <a:gd name="connsiteX1" fmla="*/ 0 w 88422"/>
                  <a:gd name="connsiteY1" fmla="*/ 152604 h 152604"/>
                  <a:gd name="connsiteX2" fmla="*/ 0 w 88422"/>
                  <a:gd name="connsiteY2" fmla="*/ 0 h 152604"/>
                  <a:gd name="connsiteX3" fmla="*/ 40921 w 88422"/>
                  <a:gd name="connsiteY3" fmla="*/ 0 h 152604"/>
                  <a:gd name="connsiteX4" fmla="*/ 88423 w 88422"/>
                  <a:gd name="connsiteY4" fmla="*/ 44044 h 152604"/>
                  <a:gd name="connsiteX5" fmla="*/ 38087 w 88422"/>
                  <a:gd name="connsiteY5" fmla="*/ 95047 h 152604"/>
                  <a:gd name="connsiteX6" fmla="*/ 25813 w 88422"/>
                  <a:gd name="connsiteY6" fmla="*/ 95047 h 152604"/>
                  <a:gd name="connsiteX7" fmla="*/ 25813 w 88422"/>
                  <a:gd name="connsiteY7" fmla="*/ 76063 h 152604"/>
                  <a:gd name="connsiteX8" fmla="*/ 37176 w 88422"/>
                  <a:gd name="connsiteY8" fmla="*/ 75407 h 152604"/>
                  <a:gd name="connsiteX9" fmla="*/ 62129 w 88422"/>
                  <a:gd name="connsiteY9" fmla="*/ 45128 h 152604"/>
                  <a:gd name="connsiteX10" fmla="*/ 38062 w 88422"/>
                  <a:gd name="connsiteY10" fmla="*/ 20497 h 152604"/>
                  <a:gd name="connsiteX11" fmla="*/ 26218 w 88422"/>
                  <a:gd name="connsiteY11" fmla="*/ 20497 h 152604"/>
                  <a:gd name="connsiteX12" fmla="*/ 26218 w 88422"/>
                  <a:gd name="connsiteY12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422" h="152604">
                    <a:moveTo>
                      <a:pt x="26243" y="152604"/>
                    </a:moveTo>
                    <a:lnTo>
                      <a:pt x="0" y="152604"/>
                    </a:lnTo>
                    <a:lnTo>
                      <a:pt x="0" y="0"/>
                    </a:lnTo>
                    <a:lnTo>
                      <a:pt x="40921" y="0"/>
                    </a:lnTo>
                    <a:cubicBezTo>
                      <a:pt x="70227" y="0"/>
                      <a:pt x="88423" y="14370"/>
                      <a:pt x="88423" y="44044"/>
                    </a:cubicBezTo>
                    <a:cubicBezTo>
                      <a:pt x="88423" y="69760"/>
                      <a:pt x="69366" y="95047"/>
                      <a:pt x="38087" y="95047"/>
                    </a:cubicBezTo>
                    <a:lnTo>
                      <a:pt x="25813" y="95047"/>
                    </a:lnTo>
                    <a:lnTo>
                      <a:pt x="25813" y="76063"/>
                    </a:lnTo>
                    <a:cubicBezTo>
                      <a:pt x="27104" y="75861"/>
                      <a:pt x="34342" y="75634"/>
                      <a:pt x="37176" y="75407"/>
                    </a:cubicBezTo>
                    <a:cubicBezTo>
                      <a:pt x="49652" y="74777"/>
                      <a:pt x="62129" y="65600"/>
                      <a:pt x="62129" y="45128"/>
                    </a:cubicBezTo>
                    <a:cubicBezTo>
                      <a:pt x="62129" y="29422"/>
                      <a:pt x="53398" y="20497"/>
                      <a:pt x="38062" y="20497"/>
                    </a:cubicBezTo>
                    <a:lnTo>
                      <a:pt x="26218" y="20497"/>
                    </a:lnTo>
                    <a:lnTo>
                      <a:pt x="26218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7" name="Dowolny kształt 56">
              <a:extLst>
                <a:ext uri="{FF2B5EF4-FFF2-40B4-BE49-F238E27FC236}">
                  <a16:creationId xmlns:a16="http://schemas.microsoft.com/office/drawing/2014/main" id="{D94756FB-5A0E-ADDA-FA34-259C7878EC79}"/>
                </a:ext>
              </a:extLst>
            </p:cNvPr>
            <p:cNvSpPr/>
            <p:nvPr/>
          </p:nvSpPr>
          <p:spPr>
            <a:xfrm>
              <a:off x="6682201" y="-1388900"/>
              <a:ext cx="106795" cy="152604"/>
            </a:xfrm>
            <a:custGeom>
              <a:avLst/>
              <a:gdLst>
                <a:gd name="connsiteX0" fmla="*/ 80527 w 106795"/>
                <a:gd name="connsiteY0" fmla="*/ 152604 h 152604"/>
                <a:gd name="connsiteX1" fmla="*/ 80527 w 106795"/>
                <a:gd name="connsiteY1" fmla="*/ 79164 h 152604"/>
                <a:gd name="connsiteX2" fmla="*/ 26016 w 106795"/>
                <a:gd name="connsiteY2" fmla="*/ 79164 h 152604"/>
                <a:gd name="connsiteX3" fmla="*/ 26016 w 106795"/>
                <a:gd name="connsiteY3" fmla="*/ 152604 h 152604"/>
                <a:gd name="connsiteX4" fmla="*/ 0 w 106795"/>
                <a:gd name="connsiteY4" fmla="*/ 152604 h 152604"/>
                <a:gd name="connsiteX5" fmla="*/ 0 w 106795"/>
                <a:gd name="connsiteY5" fmla="*/ 0 h 152604"/>
                <a:gd name="connsiteX6" fmla="*/ 26016 w 106795"/>
                <a:gd name="connsiteY6" fmla="*/ 0 h 152604"/>
                <a:gd name="connsiteX7" fmla="*/ 26016 w 106795"/>
                <a:gd name="connsiteY7" fmla="*/ 58667 h 152604"/>
                <a:gd name="connsiteX8" fmla="*/ 80527 w 106795"/>
                <a:gd name="connsiteY8" fmla="*/ 58667 h 152604"/>
                <a:gd name="connsiteX9" fmla="*/ 80527 w 106795"/>
                <a:gd name="connsiteY9" fmla="*/ 429 h 152604"/>
                <a:gd name="connsiteX10" fmla="*/ 106795 w 106795"/>
                <a:gd name="connsiteY10" fmla="*/ 429 h 152604"/>
                <a:gd name="connsiteX11" fmla="*/ 106795 w 106795"/>
                <a:gd name="connsiteY11" fmla="*/ 152604 h 152604"/>
                <a:gd name="connsiteX12" fmla="*/ 80527 w 106795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795" h="152604">
                  <a:moveTo>
                    <a:pt x="80527" y="152604"/>
                  </a:moveTo>
                  <a:lnTo>
                    <a:pt x="80527" y="79164"/>
                  </a:lnTo>
                  <a:lnTo>
                    <a:pt x="26016" y="79164"/>
                  </a:lnTo>
                  <a:lnTo>
                    <a:pt x="26016" y="152604"/>
                  </a:lnTo>
                  <a:lnTo>
                    <a:pt x="0" y="152604"/>
                  </a:lnTo>
                  <a:lnTo>
                    <a:pt x="0" y="0"/>
                  </a:lnTo>
                  <a:lnTo>
                    <a:pt x="26016" y="0"/>
                  </a:lnTo>
                  <a:lnTo>
                    <a:pt x="26016" y="58667"/>
                  </a:lnTo>
                  <a:lnTo>
                    <a:pt x="80527" y="58667"/>
                  </a:lnTo>
                  <a:lnTo>
                    <a:pt x="80527" y="429"/>
                  </a:lnTo>
                  <a:lnTo>
                    <a:pt x="106795" y="429"/>
                  </a:lnTo>
                  <a:lnTo>
                    <a:pt x="106795" y="152604"/>
                  </a:lnTo>
                  <a:lnTo>
                    <a:pt x="80527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8" name="Dowolny kształt 57">
              <a:extLst>
                <a:ext uri="{FF2B5EF4-FFF2-40B4-BE49-F238E27FC236}">
                  <a16:creationId xmlns:a16="http://schemas.microsoft.com/office/drawing/2014/main" id="{6A0D992D-70F4-9A79-9185-E8D0E7828249}"/>
                </a:ext>
              </a:extLst>
            </p:cNvPr>
            <p:cNvSpPr/>
            <p:nvPr/>
          </p:nvSpPr>
          <p:spPr>
            <a:xfrm>
              <a:off x="6814177" y="-1388900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59" name="Dowolny kształt 58">
              <a:extLst>
                <a:ext uri="{FF2B5EF4-FFF2-40B4-BE49-F238E27FC236}">
                  <a16:creationId xmlns:a16="http://schemas.microsoft.com/office/drawing/2014/main" id="{4403B10D-C8B6-C37F-FE3D-0698A3BDF53B}"/>
                </a:ext>
              </a:extLst>
            </p:cNvPr>
            <p:cNvSpPr/>
            <p:nvPr/>
          </p:nvSpPr>
          <p:spPr>
            <a:xfrm>
              <a:off x="6857503" y="-1391547"/>
              <a:ext cx="109224" cy="157848"/>
            </a:xfrm>
            <a:custGeom>
              <a:avLst/>
              <a:gdLst>
                <a:gd name="connsiteX0" fmla="*/ 100899 w 109224"/>
                <a:gd name="connsiteY0" fmla="*/ 30329 h 157848"/>
                <a:gd name="connsiteX1" fmla="*/ 73972 w 109224"/>
                <a:gd name="connsiteY1" fmla="*/ 21833 h 157848"/>
                <a:gd name="connsiteX2" fmla="*/ 27787 w 109224"/>
                <a:gd name="connsiteY2" fmla="*/ 78508 h 157848"/>
                <a:gd name="connsiteX3" fmla="*/ 74630 w 109224"/>
                <a:gd name="connsiteY3" fmla="*/ 136091 h 157848"/>
                <a:gd name="connsiteX4" fmla="*/ 100899 w 109224"/>
                <a:gd name="connsiteY4" fmla="*/ 128427 h 157848"/>
                <a:gd name="connsiteX5" fmla="*/ 108137 w 109224"/>
                <a:gd name="connsiteY5" fmla="*/ 147411 h 157848"/>
                <a:gd name="connsiteX6" fmla="*/ 73542 w 109224"/>
                <a:gd name="connsiteY6" fmla="*/ 157848 h 157848"/>
                <a:gd name="connsiteX7" fmla="*/ 0 w 109224"/>
                <a:gd name="connsiteY7" fmla="*/ 78054 h 157848"/>
                <a:gd name="connsiteX8" fmla="*/ 73972 w 109224"/>
                <a:gd name="connsiteY8" fmla="*/ 0 h 157848"/>
                <a:gd name="connsiteX9" fmla="*/ 109225 w 109224"/>
                <a:gd name="connsiteY9" fmla="*/ 11748 h 157848"/>
                <a:gd name="connsiteX10" fmla="*/ 100899 w 109224"/>
                <a:gd name="connsiteY10" fmla="*/ 30304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24" h="157848">
                  <a:moveTo>
                    <a:pt x="100899" y="30329"/>
                  </a:moveTo>
                  <a:cubicBezTo>
                    <a:pt x="94572" y="26396"/>
                    <a:pt x="84019" y="21833"/>
                    <a:pt x="73972" y="21833"/>
                  </a:cubicBezTo>
                  <a:cubicBezTo>
                    <a:pt x="47273" y="21833"/>
                    <a:pt x="27787" y="43843"/>
                    <a:pt x="27787" y="78508"/>
                  </a:cubicBezTo>
                  <a:cubicBezTo>
                    <a:pt x="27787" y="113174"/>
                    <a:pt x="49273" y="136091"/>
                    <a:pt x="74630" y="136091"/>
                  </a:cubicBezTo>
                  <a:cubicBezTo>
                    <a:pt x="84702" y="136091"/>
                    <a:pt x="94116" y="132813"/>
                    <a:pt x="100899" y="128427"/>
                  </a:cubicBezTo>
                  <a:lnTo>
                    <a:pt x="108137" y="147411"/>
                  </a:lnTo>
                  <a:cubicBezTo>
                    <a:pt x="100216" y="152856"/>
                    <a:pt x="86271" y="157848"/>
                    <a:pt x="73542" y="157848"/>
                  </a:cubicBezTo>
                  <a:cubicBezTo>
                    <a:pt x="28470" y="157848"/>
                    <a:pt x="0" y="122981"/>
                    <a:pt x="0" y="78054"/>
                  </a:cubicBezTo>
                  <a:cubicBezTo>
                    <a:pt x="0" y="36430"/>
                    <a:pt x="28217" y="0"/>
                    <a:pt x="73972" y="0"/>
                  </a:cubicBezTo>
                  <a:cubicBezTo>
                    <a:pt x="87562" y="0"/>
                    <a:pt x="100216" y="5673"/>
                    <a:pt x="109225" y="11748"/>
                  </a:cubicBezTo>
                  <a:lnTo>
                    <a:pt x="100899" y="303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60" name="Dowolny kształt 59">
              <a:extLst>
                <a:ext uri="{FF2B5EF4-FFF2-40B4-BE49-F238E27FC236}">
                  <a16:creationId xmlns:a16="http://schemas.microsoft.com/office/drawing/2014/main" id="{812DFAE2-BE3D-FF8E-F776-57F8E62C5E17}"/>
                </a:ext>
              </a:extLst>
            </p:cNvPr>
            <p:cNvSpPr/>
            <p:nvPr/>
          </p:nvSpPr>
          <p:spPr>
            <a:xfrm>
              <a:off x="5859725" y="-1143090"/>
              <a:ext cx="45932" cy="82214"/>
            </a:xfrm>
            <a:custGeom>
              <a:avLst/>
              <a:gdLst>
                <a:gd name="connsiteX0" fmla="*/ 0 w 45932"/>
                <a:gd name="connsiteY0" fmla="*/ 82214 h 82214"/>
                <a:gd name="connsiteX1" fmla="*/ 0 w 45932"/>
                <a:gd name="connsiteY1" fmla="*/ 0 h 82214"/>
                <a:gd name="connsiteX2" fmla="*/ 10654 w 45932"/>
                <a:gd name="connsiteY2" fmla="*/ 0 h 82214"/>
                <a:gd name="connsiteX3" fmla="*/ 10654 w 45932"/>
                <a:gd name="connsiteY3" fmla="*/ 73289 h 82214"/>
                <a:gd name="connsiteX4" fmla="*/ 45932 w 45932"/>
                <a:gd name="connsiteY4" fmla="*/ 73289 h 82214"/>
                <a:gd name="connsiteX5" fmla="*/ 45932 w 45932"/>
                <a:gd name="connsiteY5" fmla="*/ 82214 h 82214"/>
                <a:gd name="connsiteX6" fmla="*/ 0 w 45932"/>
                <a:gd name="connsiteY6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32" h="82214">
                  <a:moveTo>
                    <a:pt x="0" y="82214"/>
                  </a:moveTo>
                  <a:lnTo>
                    <a:pt x="0" y="0"/>
                  </a:lnTo>
                  <a:lnTo>
                    <a:pt x="10654" y="0"/>
                  </a:lnTo>
                  <a:lnTo>
                    <a:pt x="10654" y="73289"/>
                  </a:lnTo>
                  <a:lnTo>
                    <a:pt x="45932" y="73289"/>
                  </a:lnTo>
                  <a:lnTo>
                    <a:pt x="45932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61" name="Dowolny kształt 60">
              <a:extLst>
                <a:ext uri="{FF2B5EF4-FFF2-40B4-BE49-F238E27FC236}">
                  <a16:creationId xmlns:a16="http://schemas.microsoft.com/office/drawing/2014/main" id="{18D3C3D6-2E65-D09D-649D-64FA511A6C41}"/>
                </a:ext>
              </a:extLst>
            </p:cNvPr>
            <p:cNvSpPr/>
            <p:nvPr/>
          </p:nvSpPr>
          <p:spPr>
            <a:xfrm>
              <a:off x="5935924" y="-1143090"/>
              <a:ext cx="46387" cy="82214"/>
            </a:xfrm>
            <a:custGeom>
              <a:avLst/>
              <a:gdLst>
                <a:gd name="connsiteX0" fmla="*/ 0 w 46387"/>
                <a:gd name="connsiteY0" fmla="*/ 82214 h 82214"/>
                <a:gd name="connsiteX1" fmla="*/ 0 w 46387"/>
                <a:gd name="connsiteY1" fmla="*/ 0 h 82214"/>
                <a:gd name="connsiteX2" fmla="*/ 44566 w 46387"/>
                <a:gd name="connsiteY2" fmla="*/ 0 h 82214"/>
                <a:gd name="connsiteX3" fmla="*/ 44566 w 46387"/>
                <a:gd name="connsiteY3" fmla="*/ 8874 h 82214"/>
                <a:gd name="connsiteX4" fmla="*/ 10629 w 46387"/>
                <a:gd name="connsiteY4" fmla="*/ 8874 h 82214"/>
                <a:gd name="connsiteX5" fmla="*/ 10629 w 46387"/>
                <a:gd name="connsiteY5" fmla="*/ 34867 h 82214"/>
                <a:gd name="connsiteX6" fmla="*/ 42718 w 46387"/>
                <a:gd name="connsiteY6" fmla="*/ 34867 h 82214"/>
                <a:gd name="connsiteX7" fmla="*/ 42718 w 46387"/>
                <a:gd name="connsiteY7" fmla="*/ 43666 h 82214"/>
                <a:gd name="connsiteX8" fmla="*/ 10629 w 46387"/>
                <a:gd name="connsiteY8" fmla="*/ 43666 h 82214"/>
                <a:gd name="connsiteX9" fmla="*/ 10629 w 46387"/>
                <a:gd name="connsiteY9" fmla="*/ 73289 h 82214"/>
                <a:gd name="connsiteX10" fmla="*/ 46388 w 46387"/>
                <a:gd name="connsiteY10" fmla="*/ 73289 h 82214"/>
                <a:gd name="connsiteX11" fmla="*/ 46388 w 46387"/>
                <a:gd name="connsiteY11" fmla="*/ 82214 h 82214"/>
                <a:gd name="connsiteX12" fmla="*/ 0 w 46387"/>
                <a:gd name="connsiteY12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387" h="82214">
                  <a:moveTo>
                    <a:pt x="0" y="82214"/>
                  </a:moveTo>
                  <a:lnTo>
                    <a:pt x="0" y="0"/>
                  </a:lnTo>
                  <a:lnTo>
                    <a:pt x="44566" y="0"/>
                  </a:lnTo>
                  <a:lnTo>
                    <a:pt x="44566" y="8874"/>
                  </a:lnTo>
                  <a:lnTo>
                    <a:pt x="10629" y="8874"/>
                  </a:lnTo>
                  <a:lnTo>
                    <a:pt x="10629" y="34867"/>
                  </a:lnTo>
                  <a:lnTo>
                    <a:pt x="42718" y="34867"/>
                  </a:lnTo>
                  <a:lnTo>
                    <a:pt x="42718" y="43666"/>
                  </a:lnTo>
                  <a:lnTo>
                    <a:pt x="10629" y="43666"/>
                  </a:lnTo>
                  <a:lnTo>
                    <a:pt x="10629" y="73289"/>
                  </a:lnTo>
                  <a:lnTo>
                    <a:pt x="46388" y="73289"/>
                  </a:lnTo>
                  <a:lnTo>
                    <a:pt x="46388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62" name="Grafika 9">
              <a:extLst>
                <a:ext uri="{FF2B5EF4-FFF2-40B4-BE49-F238E27FC236}">
                  <a16:creationId xmlns:a16="http://schemas.microsoft.com/office/drawing/2014/main" id="{352BA43E-D152-5F6C-A972-BD254E07D639}"/>
                </a:ext>
              </a:extLst>
            </p:cNvPr>
            <p:cNvGrpSpPr/>
            <p:nvPr/>
          </p:nvGrpSpPr>
          <p:grpSpPr>
            <a:xfrm>
              <a:off x="6008328" y="-1143695"/>
              <a:ext cx="245857" cy="82819"/>
              <a:chOff x="6008328" y="-1143695"/>
              <a:chExt cx="245857" cy="82819"/>
            </a:xfrm>
            <a:grpFill/>
          </p:grpSpPr>
          <p:sp>
            <p:nvSpPr>
              <p:cNvPr id="76" name="Dowolny kształt 75">
                <a:extLst>
                  <a:ext uri="{FF2B5EF4-FFF2-40B4-BE49-F238E27FC236}">
                    <a16:creationId xmlns:a16="http://schemas.microsoft.com/office/drawing/2014/main" id="{5A5EAD50-95E9-13F3-7293-7FB72963F35D}"/>
                  </a:ext>
                </a:extLst>
              </p:cNvPr>
              <p:cNvSpPr/>
              <p:nvPr/>
            </p:nvSpPr>
            <p:spPr>
              <a:xfrm>
                <a:off x="6008328" y="-1143090"/>
                <a:ext cx="69062" cy="82214"/>
              </a:xfrm>
              <a:custGeom>
                <a:avLst/>
                <a:gdLst>
                  <a:gd name="connsiteX0" fmla="*/ 46641 w 69062"/>
                  <a:gd name="connsiteY0" fmla="*/ 48053 h 82214"/>
                  <a:gd name="connsiteX1" fmla="*/ 38568 w 69062"/>
                  <a:gd name="connsiteY1" fmla="*/ 24379 h 82214"/>
                  <a:gd name="connsiteX2" fmla="*/ 34291 w 69062"/>
                  <a:gd name="connsiteY2" fmla="*/ 9379 h 82214"/>
                  <a:gd name="connsiteX3" fmla="*/ 34038 w 69062"/>
                  <a:gd name="connsiteY3" fmla="*/ 9379 h 82214"/>
                  <a:gd name="connsiteX4" fmla="*/ 29888 w 69062"/>
                  <a:gd name="connsiteY4" fmla="*/ 24253 h 82214"/>
                  <a:gd name="connsiteX5" fmla="*/ 21815 w 69062"/>
                  <a:gd name="connsiteY5" fmla="*/ 48028 h 82214"/>
                  <a:gd name="connsiteX6" fmla="*/ 46666 w 69062"/>
                  <a:gd name="connsiteY6" fmla="*/ 48028 h 82214"/>
                  <a:gd name="connsiteX7" fmla="*/ 19588 w 69062"/>
                  <a:gd name="connsiteY7" fmla="*/ 56347 h 82214"/>
                  <a:gd name="connsiteX8" fmla="*/ 11009 w 69062"/>
                  <a:gd name="connsiteY8" fmla="*/ 82214 h 82214"/>
                  <a:gd name="connsiteX9" fmla="*/ 0 w 69062"/>
                  <a:gd name="connsiteY9" fmla="*/ 82214 h 82214"/>
                  <a:gd name="connsiteX10" fmla="*/ 28040 w 69062"/>
                  <a:gd name="connsiteY10" fmla="*/ 0 h 82214"/>
                  <a:gd name="connsiteX11" fmla="*/ 40896 w 69062"/>
                  <a:gd name="connsiteY11" fmla="*/ 0 h 82214"/>
                  <a:gd name="connsiteX12" fmla="*/ 69063 w 69062"/>
                  <a:gd name="connsiteY12" fmla="*/ 82214 h 82214"/>
                  <a:gd name="connsiteX13" fmla="*/ 57675 w 69062"/>
                  <a:gd name="connsiteY13" fmla="*/ 82214 h 82214"/>
                  <a:gd name="connsiteX14" fmla="*/ 48868 w 69062"/>
                  <a:gd name="connsiteY14" fmla="*/ 56347 h 82214"/>
                  <a:gd name="connsiteX15" fmla="*/ 19588 w 69062"/>
                  <a:gd name="connsiteY15" fmla="*/ 56347 h 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062" h="82214">
                    <a:moveTo>
                      <a:pt x="46641" y="48053"/>
                    </a:moveTo>
                    <a:lnTo>
                      <a:pt x="38568" y="24379"/>
                    </a:lnTo>
                    <a:cubicBezTo>
                      <a:pt x="36720" y="19035"/>
                      <a:pt x="35506" y="14144"/>
                      <a:pt x="34291" y="9379"/>
                    </a:cubicBezTo>
                    <a:lnTo>
                      <a:pt x="34038" y="9379"/>
                    </a:lnTo>
                    <a:cubicBezTo>
                      <a:pt x="32823" y="14270"/>
                      <a:pt x="31482" y="19261"/>
                      <a:pt x="29888" y="24253"/>
                    </a:cubicBezTo>
                    <a:lnTo>
                      <a:pt x="21815" y="48028"/>
                    </a:lnTo>
                    <a:lnTo>
                      <a:pt x="46666" y="48028"/>
                    </a:lnTo>
                    <a:close/>
                    <a:moveTo>
                      <a:pt x="19588" y="56347"/>
                    </a:moveTo>
                    <a:lnTo>
                      <a:pt x="11009" y="82214"/>
                    </a:lnTo>
                    <a:lnTo>
                      <a:pt x="0" y="82214"/>
                    </a:lnTo>
                    <a:lnTo>
                      <a:pt x="28040" y="0"/>
                    </a:lnTo>
                    <a:lnTo>
                      <a:pt x="40896" y="0"/>
                    </a:lnTo>
                    <a:lnTo>
                      <a:pt x="69063" y="82214"/>
                    </a:lnTo>
                    <a:lnTo>
                      <a:pt x="57675" y="82214"/>
                    </a:lnTo>
                    <a:lnTo>
                      <a:pt x="48868" y="56347"/>
                    </a:lnTo>
                    <a:lnTo>
                      <a:pt x="19588" y="5634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Dowolny kształt 76">
                <a:extLst>
                  <a:ext uri="{FF2B5EF4-FFF2-40B4-BE49-F238E27FC236}">
                    <a16:creationId xmlns:a16="http://schemas.microsoft.com/office/drawing/2014/main" id="{6A292DE5-6FEF-0F19-95F3-48226DB54426}"/>
                  </a:ext>
                </a:extLst>
              </p:cNvPr>
              <p:cNvSpPr/>
              <p:nvPr/>
            </p:nvSpPr>
            <p:spPr>
              <a:xfrm>
                <a:off x="6107885" y="-1143695"/>
                <a:ext cx="53802" cy="82819"/>
              </a:xfrm>
              <a:custGeom>
                <a:avLst/>
                <a:gdLst>
                  <a:gd name="connsiteX0" fmla="*/ 10680 w 53802"/>
                  <a:gd name="connsiteY0" fmla="*/ 39128 h 82819"/>
                  <a:gd name="connsiteX1" fmla="*/ 21587 w 53802"/>
                  <a:gd name="connsiteY1" fmla="*/ 39128 h 82819"/>
                  <a:gd name="connsiteX2" fmla="*/ 40187 w 53802"/>
                  <a:gd name="connsiteY2" fmla="*/ 23522 h 82819"/>
                  <a:gd name="connsiteX3" fmla="*/ 21207 w 53802"/>
                  <a:gd name="connsiteY3" fmla="*/ 8168 h 82819"/>
                  <a:gd name="connsiteX4" fmla="*/ 10680 w 53802"/>
                  <a:gd name="connsiteY4" fmla="*/ 9152 h 82819"/>
                  <a:gd name="connsiteX5" fmla="*/ 10680 w 53802"/>
                  <a:gd name="connsiteY5" fmla="*/ 39153 h 82819"/>
                  <a:gd name="connsiteX6" fmla="*/ 25 w 53802"/>
                  <a:gd name="connsiteY6" fmla="*/ 1689 h 82819"/>
                  <a:gd name="connsiteX7" fmla="*/ 20473 w 53802"/>
                  <a:gd name="connsiteY7" fmla="*/ 0 h 82819"/>
                  <a:gd name="connsiteX8" fmla="*/ 44363 w 53802"/>
                  <a:gd name="connsiteY8" fmla="*/ 6706 h 82819"/>
                  <a:gd name="connsiteX9" fmla="*/ 50867 w 53802"/>
                  <a:gd name="connsiteY9" fmla="*/ 22312 h 82819"/>
                  <a:gd name="connsiteX10" fmla="*/ 35303 w 53802"/>
                  <a:gd name="connsiteY10" fmla="*/ 43313 h 82819"/>
                  <a:gd name="connsiteX11" fmla="*/ 35303 w 53802"/>
                  <a:gd name="connsiteY11" fmla="*/ 43666 h 82819"/>
                  <a:gd name="connsiteX12" fmla="*/ 47425 w 53802"/>
                  <a:gd name="connsiteY12" fmla="*/ 60255 h 82819"/>
                  <a:gd name="connsiteX13" fmla="*/ 53803 w 53802"/>
                  <a:gd name="connsiteY13" fmla="*/ 82819 h 82819"/>
                  <a:gd name="connsiteX14" fmla="*/ 42769 w 53802"/>
                  <a:gd name="connsiteY14" fmla="*/ 82819 h 82819"/>
                  <a:gd name="connsiteX15" fmla="*/ 37252 w 53802"/>
                  <a:gd name="connsiteY15" fmla="*/ 63180 h 82819"/>
                  <a:gd name="connsiteX16" fmla="*/ 20701 w 53802"/>
                  <a:gd name="connsiteY16" fmla="*/ 47196 h 82819"/>
                  <a:gd name="connsiteX17" fmla="*/ 10654 w 53802"/>
                  <a:gd name="connsiteY17" fmla="*/ 47196 h 82819"/>
                  <a:gd name="connsiteX18" fmla="*/ 10654 w 53802"/>
                  <a:gd name="connsiteY18" fmla="*/ 82819 h 82819"/>
                  <a:gd name="connsiteX19" fmla="*/ 0 w 53802"/>
                  <a:gd name="connsiteY19" fmla="*/ 82819 h 82819"/>
                  <a:gd name="connsiteX20" fmla="*/ 0 w 53802"/>
                  <a:gd name="connsiteY20" fmla="*/ 1714 h 82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3802" h="82819">
                    <a:moveTo>
                      <a:pt x="10680" y="39128"/>
                    </a:moveTo>
                    <a:lnTo>
                      <a:pt x="21587" y="39128"/>
                    </a:lnTo>
                    <a:cubicBezTo>
                      <a:pt x="32975" y="39128"/>
                      <a:pt x="40187" y="32926"/>
                      <a:pt x="40187" y="23522"/>
                    </a:cubicBezTo>
                    <a:cubicBezTo>
                      <a:pt x="40187" y="12908"/>
                      <a:pt x="32469" y="8269"/>
                      <a:pt x="21207" y="8168"/>
                    </a:cubicBezTo>
                    <a:cubicBezTo>
                      <a:pt x="16070" y="8168"/>
                      <a:pt x="12400" y="8648"/>
                      <a:pt x="10680" y="9152"/>
                    </a:cubicBezTo>
                    <a:lnTo>
                      <a:pt x="10680" y="39153"/>
                    </a:lnTo>
                    <a:close/>
                    <a:moveTo>
                      <a:pt x="25" y="1689"/>
                    </a:moveTo>
                    <a:cubicBezTo>
                      <a:pt x="5416" y="580"/>
                      <a:pt x="13134" y="0"/>
                      <a:pt x="20473" y="0"/>
                    </a:cubicBezTo>
                    <a:cubicBezTo>
                      <a:pt x="31862" y="0"/>
                      <a:pt x="39200" y="2067"/>
                      <a:pt x="44363" y="6706"/>
                    </a:cubicBezTo>
                    <a:cubicBezTo>
                      <a:pt x="48513" y="10362"/>
                      <a:pt x="50867" y="15984"/>
                      <a:pt x="50867" y="22312"/>
                    </a:cubicBezTo>
                    <a:cubicBezTo>
                      <a:pt x="50867" y="33178"/>
                      <a:pt x="44009" y="40363"/>
                      <a:pt x="35303" y="43313"/>
                    </a:cubicBezTo>
                    <a:lnTo>
                      <a:pt x="35303" y="43666"/>
                    </a:lnTo>
                    <a:cubicBezTo>
                      <a:pt x="41681" y="45859"/>
                      <a:pt x="45477" y="51708"/>
                      <a:pt x="47425" y="60255"/>
                    </a:cubicBezTo>
                    <a:cubicBezTo>
                      <a:pt x="50108" y="71726"/>
                      <a:pt x="52082" y="79643"/>
                      <a:pt x="53803" y="82819"/>
                    </a:cubicBezTo>
                    <a:lnTo>
                      <a:pt x="42769" y="82819"/>
                    </a:lnTo>
                    <a:cubicBezTo>
                      <a:pt x="41427" y="80500"/>
                      <a:pt x="39580" y="73415"/>
                      <a:pt x="37252" y="63180"/>
                    </a:cubicBezTo>
                    <a:cubicBezTo>
                      <a:pt x="34797" y="51835"/>
                      <a:pt x="30394" y="47574"/>
                      <a:pt x="20701" y="47196"/>
                    </a:cubicBezTo>
                    <a:lnTo>
                      <a:pt x="10654" y="47196"/>
                    </a:lnTo>
                    <a:lnTo>
                      <a:pt x="10654" y="82819"/>
                    </a:lnTo>
                    <a:lnTo>
                      <a:pt x="0" y="82819"/>
                    </a:lnTo>
                    <a:lnTo>
                      <a:pt x="0" y="171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Dowolny kształt 77">
                <a:extLst>
                  <a:ext uri="{FF2B5EF4-FFF2-40B4-BE49-F238E27FC236}">
                    <a16:creationId xmlns:a16="http://schemas.microsoft.com/office/drawing/2014/main" id="{6637BDC7-5753-1265-C178-958A4A2EEE78}"/>
                  </a:ext>
                </a:extLst>
              </p:cNvPr>
              <p:cNvSpPr/>
              <p:nvPr/>
            </p:nvSpPr>
            <p:spPr>
              <a:xfrm>
                <a:off x="6192208" y="-1143115"/>
                <a:ext cx="61976" cy="82239"/>
              </a:xfrm>
              <a:custGeom>
                <a:avLst/>
                <a:gdLst>
                  <a:gd name="connsiteX0" fmla="*/ 0 w 61976"/>
                  <a:gd name="connsiteY0" fmla="*/ 82239 h 82239"/>
                  <a:gd name="connsiteX1" fmla="*/ 0 w 61976"/>
                  <a:gd name="connsiteY1" fmla="*/ 25 h 82239"/>
                  <a:gd name="connsiteX2" fmla="*/ 11641 w 61976"/>
                  <a:gd name="connsiteY2" fmla="*/ 25 h 82239"/>
                  <a:gd name="connsiteX3" fmla="*/ 38087 w 61976"/>
                  <a:gd name="connsiteY3" fmla="*/ 41599 h 82239"/>
                  <a:gd name="connsiteX4" fmla="*/ 52892 w 61976"/>
                  <a:gd name="connsiteY4" fmla="*/ 68323 h 82239"/>
                  <a:gd name="connsiteX5" fmla="*/ 53145 w 61976"/>
                  <a:gd name="connsiteY5" fmla="*/ 68197 h 82239"/>
                  <a:gd name="connsiteX6" fmla="*/ 51930 w 61976"/>
                  <a:gd name="connsiteY6" fmla="*/ 34414 h 82239"/>
                  <a:gd name="connsiteX7" fmla="*/ 51930 w 61976"/>
                  <a:gd name="connsiteY7" fmla="*/ 0 h 82239"/>
                  <a:gd name="connsiteX8" fmla="*/ 61977 w 61976"/>
                  <a:gd name="connsiteY8" fmla="*/ 0 h 82239"/>
                  <a:gd name="connsiteX9" fmla="*/ 61977 w 61976"/>
                  <a:gd name="connsiteY9" fmla="*/ 82214 h 82239"/>
                  <a:gd name="connsiteX10" fmla="*/ 51221 w 61976"/>
                  <a:gd name="connsiteY10" fmla="*/ 82214 h 82239"/>
                  <a:gd name="connsiteX11" fmla="*/ 25003 w 61976"/>
                  <a:gd name="connsiteY11" fmla="*/ 40489 h 82239"/>
                  <a:gd name="connsiteX12" fmla="*/ 9591 w 61976"/>
                  <a:gd name="connsiteY12" fmla="*/ 13034 h 82239"/>
                  <a:gd name="connsiteX13" fmla="*/ 9237 w 61976"/>
                  <a:gd name="connsiteY13" fmla="*/ 13160 h 82239"/>
                  <a:gd name="connsiteX14" fmla="*/ 10072 w 61976"/>
                  <a:gd name="connsiteY14" fmla="*/ 47070 h 82239"/>
                  <a:gd name="connsiteX15" fmla="*/ 10072 w 61976"/>
                  <a:gd name="connsiteY15" fmla="*/ 82189 h 82239"/>
                  <a:gd name="connsiteX16" fmla="*/ 25 w 61976"/>
                  <a:gd name="connsiteY16" fmla="*/ 82189 h 8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76" h="82239">
                    <a:moveTo>
                      <a:pt x="0" y="82239"/>
                    </a:moveTo>
                    <a:lnTo>
                      <a:pt x="0" y="25"/>
                    </a:lnTo>
                    <a:lnTo>
                      <a:pt x="11641" y="25"/>
                    </a:lnTo>
                    <a:lnTo>
                      <a:pt x="38087" y="41599"/>
                    </a:lnTo>
                    <a:cubicBezTo>
                      <a:pt x="44186" y="51229"/>
                      <a:pt x="48994" y="59902"/>
                      <a:pt x="52892" y="68323"/>
                    </a:cubicBezTo>
                    <a:lnTo>
                      <a:pt x="53145" y="68197"/>
                    </a:lnTo>
                    <a:cubicBezTo>
                      <a:pt x="52158" y="57230"/>
                      <a:pt x="51930" y="47221"/>
                      <a:pt x="51930" y="34414"/>
                    </a:cubicBezTo>
                    <a:lnTo>
                      <a:pt x="51930" y="0"/>
                    </a:lnTo>
                    <a:lnTo>
                      <a:pt x="61977" y="0"/>
                    </a:lnTo>
                    <a:lnTo>
                      <a:pt x="61977" y="82214"/>
                    </a:lnTo>
                    <a:lnTo>
                      <a:pt x="51221" y="82214"/>
                    </a:lnTo>
                    <a:lnTo>
                      <a:pt x="25003" y="40489"/>
                    </a:lnTo>
                    <a:cubicBezTo>
                      <a:pt x="19259" y="31338"/>
                      <a:pt x="13742" y="21959"/>
                      <a:pt x="9591" y="13034"/>
                    </a:cubicBezTo>
                    <a:lnTo>
                      <a:pt x="9237" y="13160"/>
                    </a:lnTo>
                    <a:cubicBezTo>
                      <a:pt x="9844" y="23522"/>
                      <a:pt x="10072" y="33405"/>
                      <a:pt x="10072" y="47070"/>
                    </a:cubicBezTo>
                    <a:lnTo>
                      <a:pt x="10072" y="82189"/>
                    </a:lnTo>
                    <a:lnTo>
                      <a:pt x="25" y="82189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3" name="Dowolny kształt 62">
              <a:extLst>
                <a:ext uri="{FF2B5EF4-FFF2-40B4-BE49-F238E27FC236}">
                  <a16:creationId xmlns:a16="http://schemas.microsoft.com/office/drawing/2014/main" id="{5173777E-047A-F962-B34F-ECA5C15C1647}"/>
                </a:ext>
              </a:extLst>
            </p:cNvPr>
            <p:cNvSpPr/>
            <p:nvPr/>
          </p:nvSpPr>
          <p:spPr>
            <a:xfrm>
              <a:off x="6291184" y="-1143115"/>
              <a:ext cx="10628" cy="82214"/>
            </a:xfrm>
            <a:custGeom>
              <a:avLst/>
              <a:gdLst>
                <a:gd name="connsiteX0" fmla="*/ 0 w 10628"/>
                <a:gd name="connsiteY0" fmla="*/ 0 h 82214"/>
                <a:gd name="connsiteX1" fmla="*/ 10629 w 10628"/>
                <a:gd name="connsiteY1" fmla="*/ 0 h 82214"/>
                <a:gd name="connsiteX2" fmla="*/ 10629 w 10628"/>
                <a:gd name="connsiteY2" fmla="*/ 82214 h 82214"/>
                <a:gd name="connsiteX3" fmla="*/ 0 w 10628"/>
                <a:gd name="connsiteY3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8" h="82214">
                  <a:moveTo>
                    <a:pt x="0" y="0"/>
                  </a:moveTo>
                  <a:lnTo>
                    <a:pt x="10629" y="0"/>
                  </a:lnTo>
                  <a:lnTo>
                    <a:pt x="10629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64" name="Dowolny kształt 63">
              <a:extLst>
                <a:ext uri="{FF2B5EF4-FFF2-40B4-BE49-F238E27FC236}">
                  <a16:creationId xmlns:a16="http://schemas.microsoft.com/office/drawing/2014/main" id="{5200FB88-5159-1867-35A4-431B1B1FD8DB}"/>
                </a:ext>
              </a:extLst>
            </p:cNvPr>
            <p:cNvSpPr/>
            <p:nvPr/>
          </p:nvSpPr>
          <p:spPr>
            <a:xfrm>
              <a:off x="6338837" y="-1143115"/>
              <a:ext cx="61976" cy="82239"/>
            </a:xfrm>
            <a:custGeom>
              <a:avLst/>
              <a:gdLst>
                <a:gd name="connsiteX0" fmla="*/ 0 w 61976"/>
                <a:gd name="connsiteY0" fmla="*/ 82239 h 82239"/>
                <a:gd name="connsiteX1" fmla="*/ 0 w 61976"/>
                <a:gd name="connsiteY1" fmla="*/ 25 h 82239"/>
                <a:gd name="connsiteX2" fmla="*/ 11616 w 61976"/>
                <a:gd name="connsiteY2" fmla="*/ 25 h 82239"/>
                <a:gd name="connsiteX3" fmla="*/ 38087 w 61976"/>
                <a:gd name="connsiteY3" fmla="*/ 41599 h 82239"/>
                <a:gd name="connsiteX4" fmla="*/ 52891 w 61976"/>
                <a:gd name="connsiteY4" fmla="*/ 68323 h 82239"/>
                <a:gd name="connsiteX5" fmla="*/ 53145 w 61976"/>
                <a:gd name="connsiteY5" fmla="*/ 68197 h 82239"/>
                <a:gd name="connsiteX6" fmla="*/ 51930 w 61976"/>
                <a:gd name="connsiteY6" fmla="*/ 34414 h 82239"/>
                <a:gd name="connsiteX7" fmla="*/ 51930 w 61976"/>
                <a:gd name="connsiteY7" fmla="*/ 0 h 82239"/>
                <a:gd name="connsiteX8" fmla="*/ 61977 w 61976"/>
                <a:gd name="connsiteY8" fmla="*/ 0 h 82239"/>
                <a:gd name="connsiteX9" fmla="*/ 61977 w 61976"/>
                <a:gd name="connsiteY9" fmla="*/ 82214 h 82239"/>
                <a:gd name="connsiteX10" fmla="*/ 51221 w 61976"/>
                <a:gd name="connsiteY10" fmla="*/ 82214 h 82239"/>
                <a:gd name="connsiteX11" fmla="*/ 25003 w 61976"/>
                <a:gd name="connsiteY11" fmla="*/ 40489 h 82239"/>
                <a:gd name="connsiteX12" fmla="*/ 9591 w 61976"/>
                <a:gd name="connsiteY12" fmla="*/ 13034 h 82239"/>
                <a:gd name="connsiteX13" fmla="*/ 9237 w 61976"/>
                <a:gd name="connsiteY13" fmla="*/ 13160 h 82239"/>
                <a:gd name="connsiteX14" fmla="*/ 10072 w 61976"/>
                <a:gd name="connsiteY14" fmla="*/ 47070 h 82239"/>
                <a:gd name="connsiteX15" fmla="*/ 10072 w 61976"/>
                <a:gd name="connsiteY15" fmla="*/ 82189 h 82239"/>
                <a:gd name="connsiteX16" fmla="*/ 25 w 61976"/>
                <a:gd name="connsiteY16" fmla="*/ 82189 h 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976" h="82239">
                  <a:moveTo>
                    <a:pt x="0" y="82239"/>
                  </a:moveTo>
                  <a:lnTo>
                    <a:pt x="0" y="25"/>
                  </a:lnTo>
                  <a:lnTo>
                    <a:pt x="11616" y="25"/>
                  </a:lnTo>
                  <a:lnTo>
                    <a:pt x="38087" y="41599"/>
                  </a:lnTo>
                  <a:cubicBezTo>
                    <a:pt x="44186" y="51229"/>
                    <a:pt x="48994" y="59902"/>
                    <a:pt x="52891" y="68323"/>
                  </a:cubicBezTo>
                  <a:lnTo>
                    <a:pt x="53145" y="68197"/>
                  </a:lnTo>
                  <a:cubicBezTo>
                    <a:pt x="52158" y="57230"/>
                    <a:pt x="51930" y="47221"/>
                    <a:pt x="51930" y="34414"/>
                  </a:cubicBezTo>
                  <a:lnTo>
                    <a:pt x="51930" y="0"/>
                  </a:lnTo>
                  <a:lnTo>
                    <a:pt x="61977" y="0"/>
                  </a:lnTo>
                  <a:lnTo>
                    <a:pt x="61977" y="82214"/>
                  </a:lnTo>
                  <a:lnTo>
                    <a:pt x="51221" y="82214"/>
                  </a:lnTo>
                  <a:lnTo>
                    <a:pt x="25003" y="40489"/>
                  </a:lnTo>
                  <a:cubicBezTo>
                    <a:pt x="19259" y="31338"/>
                    <a:pt x="13742" y="21959"/>
                    <a:pt x="9591" y="13034"/>
                  </a:cubicBezTo>
                  <a:lnTo>
                    <a:pt x="9237" y="13160"/>
                  </a:lnTo>
                  <a:cubicBezTo>
                    <a:pt x="9844" y="23522"/>
                    <a:pt x="10072" y="33405"/>
                    <a:pt x="10072" y="47070"/>
                  </a:cubicBezTo>
                  <a:lnTo>
                    <a:pt x="10072" y="82189"/>
                  </a:lnTo>
                  <a:lnTo>
                    <a:pt x="25" y="82189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65" name="Dowolny kształt 64">
              <a:extLst>
                <a:ext uri="{FF2B5EF4-FFF2-40B4-BE49-F238E27FC236}">
                  <a16:creationId xmlns:a16="http://schemas.microsoft.com/office/drawing/2014/main" id="{CD8F3A6F-0CBE-5626-9571-F71A5877F359}"/>
                </a:ext>
              </a:extLst>
            </p:cNvPr>
            <p:cNvSpPr/>
            <p:nvPr/>
          </p:nvSpPr>
          <p:spPr>
            <a:xfrm>
              <a:off x="6432928" y="-1143947"/>
              <a:ext cx="67746" cy="83903"/>
            </a:xfrm>
            <a:custGeom>
              <a:avLst/>
              <a:gdLst>
                <a:gd name="connsiteX0" fmla="*/ 67721 w 67746"/>
                <a:gd name="connsiteY0" fmla="*/ 79391 h 83903"/>
                <a:gd name="connsiteX1" fmla="*/ 42389 w 67746"/>
                <a:gd name="connsiteY1" fmla="*/ 83903 h 83903"/>
                <a:gd name="connsiteX2" fmla="*/ 11515 w 67746"/>
                <a:gd name="connsiteY2" fmla="*/ 73037 h 83903"/>
                <a:gd name="connsiteX3" fmla="*/ 0 w 67746"/>
                <a:gd name="connsiteY3" fmla="*/ 42431 h 83903"/>
                <a:gd name="connsiteX4" fmla="*/ 44692 w 67746"/>
                <a:gd name="connsiteY4" fmla="*/ 0 h 83903"/>
                <a:gd name="connsiteX5" fmla="*/ 65267 w 67746"/>
                <a:gd name="connsiteY5" fmla="*/ 3782 h 83903"/>
                <a:gd name="connsiteX6" fmla="*/ 62711 w 67746"/>
                <a:gd name="connsiteY6" fmla="*/ 12429 h 83903"/>
                <a:gd name="connsiteX7" fmla="*/ 44464 w 67746"/>
                <a:gd name="connsiteY7" fmla="*/ 8900 h 83903"/>
                <a:gd name="connsiteX8" fmla="*/ 11287 w 67746"/>
                <a:gd name="connsiteY8" fmla="*/ 41952 h 83903"/>
                <a:gd name="connsiteX9" fmla="*/ 43123 w 67746"/>
                <a:gd name="connsiteY9" fmla="*/ 75130 h 83903"/>
                <a:gd name="connsiteX10" fmla="*/ 57320 w 67746"/>
                <a:gd name="connsiteY10" fmla="*/ 72936 h 83903"/>
                <a:gd name="connsiteX11" fmla="*/ 57320 w 67746"/>
                <a:gd name="connsiteY11" fmla="*/ 48406 h 83903"/>
                <a:gd name="connsiteX12" fmla="*/ 40542 w 67746"/>
                <a:gd name="connsiteY12" fmla="*/ 48406 h 83903"/>
                <a:gd name="connsiteX13" fmla="*/ 40542 w 67746"/>
                <a:gd name="connsiteY13" fmla="*/ 39884 h 83903"/>
                <a:gd name="connsiteX14" fmla="*/ 67747 w 67746"/>
                <a:gd name="connsiteY14" fmla="*/ 39884 h 83903"/>
                <a:gd name="connsiteX15" fmla="*/ 67747 w 67746"/>
                <a:gd name="connsiteY15" fmla="*/ 79391 h 8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46" h="83903">
                  <a:moveTo>
                    <a:pt x="67721" y="79391"/>
                  </a:moveTo>
                  <a:cubicBezTo>
                    <a:pt x="62938" y="81080"/>
                    <a:pt x="53524" y="83903"/>
                    <a:pt x="42389" y="83903"/>
                  </a:cubicBezTo>
                  <a:cubicBezTo>
                    <a:pt x="29888" y="83903"/>
                    <a:pt x="19613" y="80727"/>
                    <a:pt x="11515" y="73037"/>
                  </a:cubicBezTo>
                  <a:cubicBezTo>
                    <a:pt x="4429" y="66205"/>
                    <a:pt x="0" y="55238"/>
                    <a:pt x="0" y="42431"/>
                  </a:cubicBezTo>
                  <a:cubicBezTo>
                    <a:pt x="127" y="17900"/>
                    <a:pt x="17006" y="0"/>
                    <a:pt x="44692" y="0"/>
                  </a:cubicBezTo>
                  <a:cubicBezTo>
                    <a:pt x="54233" y="0"/>
                    <a:pt x="61698" y="2067"/>
                    <a:pt x="65267" y="3782"/>
                  </a:cubicBezTo>
                  <a:lnTo>
                    <a:pt x="62711" y="12429"/>
                  </a:lnTo>
                  <a:cubicBezTo>
                    <a:pt x="58307" y="10463"/>
                    <a:pt x="52790" y="8900"/>
                    <a:pt x="44464" y="8900"/>
                  </a:cubicBezTo>
                  <a:cubicBezTo>
                    <a:pt x="24371" y="8900"/>
                    <a:pt x="11287" y="21354"/>
                    <a:pt x="11287" y="41952"/>
                  </a:cubicBezTo>
                  <a:cubicBezTo>
                    <a:pt x="11287" y="62549"/>
                    <a:pt x="23890" y="75130"/>
                    <a:pt x="43123" y="75130"/>
                  </a:cubicBezTo>
                  <a:cubicBezTo>
                    <a:pt x="50082" y="75130"/>
                    <a:pt x="54865" y="74147"/>
                    <a:pt x="57320" y="72936"/>
                  </a:cubicBezTo>
                  <a:lnTo>
                    <a:pt x="57320" y="48406"/>
                  </a:lnTo>
                  <a:lnTo>
                    <a:pt x="40542" y="48406"/>
                  </a:lnTo>
                  <a:lnTo>
                    <a:pt x="40542" y="39884"/>
                  </a:lnTo>
                  <a:lnTo>
                    <a:pt x="67747" y="39884"/>
                  </a:lnTo>
                  <a:lnTo>
                    <a:pt x="67747" y="79391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66" name="Dowolny kształt 65">
              <a:extLst>
                <a:ext uri="{FF2B5EF4-FFF2-40B4-BE49-F238E27FC236}">
                  <a16:creationId xmlns:a16="http://schemas.microsoft.com/office/drawing/2014/main" id="{9C86CC82-438C-D33E-7741-2B4FDD72839C}"/>
                </a:ext>
              </a:extLst>
            </p:cNvPr>
            <p:cNvSpPr/>
            <p:nvPr/>
          </p:nvSpPr>
          <p:spPr>
            <a:xfrm>
              <a:off x="4117974" y="-1347075"/>
              <a:ext cx="626195" cy="246773"/>
            </a:xfrm>
            <a:custGeom>
              <a:avLst/>
              <a:gdLst>
                <a:gd name="connsiteX0" fmla="*/ 404051 w 626195"/>
                <a:gd name="connsiteY0" fmla="*/ 197506 h 246773"/>
                <a:gd name="connsiteX1" fmla="*/ 137695 w 626195"/>
                <a:gd name="connsiteY1" fmla="*/ 127670 h 246773"/>
                <a:gd name="connsiteX2" fmla="*/ 32190 w 626195"/>
                <a:gd name="connsiteY2" fmla="*/ 13211 h 246773"/>
                <a:gd name="connsiteX3" fmla="*/ 0 w 626195"/>
                <a:gd name="connsiteY3" fmla="*/ 0 h 246773"/>
                <a:gd name="connsiteX4" fmla="*/ 119449 w 626195"/>
                <a:gd name="connsiteY4" fmla="*/ 162386 h 246773"/>
                <a:gd name="connsiteX5" fmla="*/ 409948 w 626195"/>
                <a:gd name="connsiteY5" fmla="*/ 246290 h 246773"/>
                <a:gd name="connsiteX6" fmla="*/ 626196 w 626195"/>
                <a:gd name="connsiteY6" fmla="*/ 200909 h 246773"/>
                <a:gd name="connsiteX7" fmla="*/ 537216 w 626195"/>
                <a:gd name="connsiteY7" fmla="*/ 172773 h 246773"/>
                <a:gd name="connsiteX8" fmla="*/ 404076 w 626195"/>
                <a:gd name="connsiteY8" fmla="*/ 197531 h 24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95" h="246773">
                  <a:moveTo>
                    <a:pt x="404051" y="197506"/>
                  </a:moveTo>
                  <a:cubicBezTo>
                    <a:pt x="303987" y="202245"/>
                    <a:pt x="209390" y="177438"/>
                    <a:pt x="137695" y="127670"/>
                  </a:cubicBezTo>
                  <a:cubicBezTo>
                    <a:pt x="92092" y="96005"/>
                    <a:pt x="49703" y="56499"/>
                    <a:pt x="32190" y="13211"/>
                  </a:cubicBezTo>
                  <a:lnTo>
                    <a:pt x="0" y="0"/>
                  </a:lnTo>
                  <a:cubicBezTo>
                    <a:pt x="16298" y="62953"/>
                    <a:pt x="57371" y="119300"/>
                    <a:pt x="119449" y="162386"/>
                  </a:cubicBezTo>
                  <a:cubicBezTo>
                    <a:pt x="196888" y="216162"/>
                    <a:pt x="303177" y="251357"/>
                    <a:pt x="409948" y="246290"/>
                  </a:cubicBezTo>
                  <a:cubicBezTo>
                    <a:pt x="478150" y="243037"/>
                    <a:pt x="568749" y="227684"/>
                    <a:pt x="626196" y="200909"/>
                  </a:cubicBezTo>
                  <a:lnTo>
                    <a:pt x="537216" y="172773"/>
                  </a:lnTo>
                  <a:cubicBezTo>
                    <a:pt x="495586" y="186791"/>
                    <a:pt x="450590" y="195338"/>
                    <a:pt x="404076" y="197531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7" name="Dowolny kształt 66">
              <a:extLst>
                <a:ext uri="{FF2B5EF4-FFF2-40B4-BE49-F238E27FC236}">
                  <a16:creationId xmlns:a16="http://schemas.microsoft.com/office/drawing/2014/main" id="{B7508214-C492-8941-7A7B-DE2997DA1169}"/>
                </a:ext>
              </a:extLst>
            </p:cNvPr>
            <p:cNvSpPr/>
            <p:nvPr/>
          </p:nvSpPr>
          <p:spPr>
            <a:xfrm>
              <a:off x="4150544" y="-1606121"/>
              <a:ext cx="158193" cy="162386"/>
            </a:xfrm>
            <a:custGeom>
              <a:avLst/>
              <a:gdLst>
                <a:gd name="connsiteX0" fmla="*/ 155942 w 158193"/>
                <a:gd name="connsiteY0" fmla="*/ 58919 h 162386"/>
                <a:gd name="connsiteX1" fmla="*/ 134127 w 158193"/>
                <a:gd name="connsiteY1" fmla="*/ 162386 h 162386"/>
                <a:gd name="connsiteX2" fmla="*/ 101709 w 158193"/>
                <a:gd name="connsiteY2" fmla="*/ 162386 h 162386"/>
                <a:gd name="connsiteX3" fmla="*/ 121929 w 158193"/>
                <a:gd name="connsiteY3" fmla="*/ 66255 h 162386"/>
                <a:gd name="connsiteX4" fmla="*/ 124460 w 158193"/>
                <a:gd name="connsiteY4" fmla="*/ 48103 h 162386"/>
                <a:gd name="connsiteX5" fmla="*/ 99431 w 158193"/>
                <a:gd name="connsiteY5" fmla="*/ 23598 h 162386"/>
                <a:gd name="connsiteX6" fmla="*/ 51626 w 158193"/>
                <a:gd name="connsiteY6" fmla="*/ 72609 h 162386"/>
                <a:gd name="connsiteX7" fmla="*/ 32393 w 158193"/>
                <a:gd name="connsiteY7" fmla="*/ 162386 h 162386"/>
                <a:gd name="connsiteX8" fmla="*/ 0 w 158193"/>
                <a:gd name="connsiteY8" fmla="*/ 162386 h 162386"/>
                <a:gd name="connsiteX9" fmla="*/ 25990 w 158193"/>
                <a:gd name="connsiteY9" fmla="*/ 39809 h 162386"/>
                <a:gd name="connsiteX10" fmla="*/ 32089 w 158193"/>
                <a:gd name="connsiteY10" fmla="*/ 3202 h 162386"/>
                <a:gd name="connsiteX11" fmla="*/ 62230 w 158193"/>
                <a:gd name="connsiteY11" fmla="*/ 3202 h 162386"/>
                <a:gd name="connsiteX12" fmla="*/ 57447 w 158193"/>
                <a:gd name="connsiteY12" fmla="*/ 31539 h 162386"/>
                <a:gd name="connsiteX13" fmla="*/ 114868 w 158193"/>
                <a:gd name="connsiteY13" fmla="*/ 0 h 162386"/>
                <a:gd name="connsiteX14" fmla="*/ 158194 w 158193"/>
                <a:gd name="connsiteY14" fmla="*/ 40111 h 162386"/>
                <a:gd name="connsiteX15" fmla="*/ 155916 w 158193"/>
                <a:gd name="connsiteY15" fmla="*/ 58894 h 16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193" h="162386">
                  <a:moveTo>
                    <a:pt x="155942" y="58919"/>
                  </a:moveTo>
                  <a:lnTo>
                    <a:pt x="134127" y="162386"/>
                  </a:lnTo>
                  <a:lnTo>
                    <a:pt x="101709" y="162386"/>
                  </a:lnTo>
                  <a:lnTo>
                    <a:pt x="121929" y="66255"/>
                  </a:lnTo>
                  <a:cubicBezTo>
                    <a:pt x="123194" y="59877"/>
                    <a:pt x="124460" y="53826"/>
                    <a:pt x="124460" y="48103"/>
                  </a:cubicBezTo>
                  <a:cubicBezTo>
                    <a:pt x="124460" y="34414"/>
                    <a:pt x="117728" y="23598"/>
                    <a:pt x="99431" y="23598"/>
                  </a:cubicBezTo>
                  <a:cubicBezTo>
                    <a:pt x="70885" y="23598"/>
                    <a:pt x="56738" y="48103"/>
                    <a:pt x="51626" y="72609"/>
                  </a:cubicBezTo>
                  <a:lnTo>
                    <a:pt x="32393" y="162386"/>
                  </a:lnTo>
                  <a:lnTo>
                    <a:pt x="0" y="162386"/>
                  </a:lnTo>
                  <a:lnTo>
                    <a:pt x="25990" y="39809"/>
                  </a:lnTo>
                  <a:cubicBezTo>
                    <a:pt x="28572" y="27707"/>
                    <a:pt x="30824" y="15303"/>
                    <a:pt x="32089" y="3202"/>
                  </a:cubicBezTo>
                  <a:lnTo>
                    <a:pt x="62230" y="3202"/>
                  </a:lnTo>
                  <a:lnTo>
                    <a:pt x="57447" y="31539"/>
                  </a:lnTo>
                  <a:cubicBezTo>
                    <a:pt x="72833" y="10841"/>
                    <a:pt x="88574" y="0"/>
                    <a:pt x="114868" y="0"/>
                  </a:cubicBezTo>
                  <a:cubicBezTo>
                    <a:pt x="141162" y="0"/>
                    <a:pt x="158194" y="14345"/>
                    <a:pt x="158194" y="40111"/>
                  </a:cubicBezTo>
                  <a:cubicBezTo>
                    <a:pt x="158194" y="45834"/>
                    <a:pt x="157207" y="52188"/>
                    <a:pt x="155916" y="58894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8" name="Dowolny kształt 67">
              <a:extLst>
                <a:ext uri="{FF2B5EF4-FFF2-40B4-BE49-F238E27FC236}">
                  <a16:creationId xmlns:a16="http://schemas.microsoft.com/office/drawing/2014/main" id="{CCB17297-6AF7-0615-F33C-EEBC415B707B}"/>
                </a:ext>
              </a:extLst>
            </p:cNvPr>
            <p:cNvSpPr/>
            <p:nvPr/>
          </p:nvSpPr>
          <p:spPr>
            <a:xfrm>
              <a:off x="4311951" y="-1606071"/>
              <a:ext cx="160775" cy="165840"/>
            </a:xfrm>
            <a:custGeom>
              <a:avLst/>
              <a:gdLst>
                <a:gd name="connsiteX0" fmla="*/ 91105 w 160775"/>
                <a:gd name="connsiteY0" fmla="*/ 23522 h 165840"/>
                <a:gd name="connsiteX1" fmla="*/ 33684 w 160775"/>
                <a:gd name="connsiteY1" fmla="*/ 102812 h 165840"/>
                <a:gd name="connsiteX2" fmla="*/ 68025 w 160775"/>
                <a:gd name="connsiteY2" fmla="*/ 142268 h 165840"/>
                <a:gd name="connsiteX3" fmla="*/ 127066 w 160775"/>
                <a:gd name="connsiteY3" fmla="*/ 63003 h 165840"/>
                <a:gd name="connsiteX4" fmla="*/ 91130 w 160775"/>
                <a:gd name="connsiteY4" fmla="*/ 23547 h 165840"/>
                <a:gd name="connsiteX5" fmla="*/ 62584 w 160775"/>
                <a:gd name="connsiteY5" fmla="*/ 165840 h 165840"/>
                <a:gd name="connsiteX6" fmla="*/ 0 w 160775"/>
                <a:gd name="connsiteY6" fmla="*/ 108560 h 165840"/>
                <a:gd name="connsiteX7" fmla="*/ 97887 w 160775"/>
                <a:gd name="connsiteY7" fmla="*/ 0 h 165840"/>
                <a:gd name="connsiteX8" fmla="*/ 160775 w 160775"/>
                <a:gd name="connsiteY8" fmla="*/ 56978 h 165840"/>
                <a:gd name="connsiteX9" fmla="*/ 62584 w 160775"/>
                <a:gd name="connsiteY9" fmla="*/ 165840 h 16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75" h="165840">
                  <a:moveTo>
                    <a:pt x="91105" y="23522"/>
                  </a:moveTo>
                  <a:cubicBezTo>
                    <a:pt x="53879" y="23522"/>
                    <a:pt x="33684" y="70642"/>
                    <a:pt x="33684" y="102812"/>
                  </a:cubicBezTo>
                  <a:cubicBezTo>
                    <a:pt x="33684" y="125704"/>
                    <a:pt x="42971" y="142268"/>
                    <a:pt x="68025" y="142268"/>
                  </a:cubicBezTo>
                  <a:cubicBezTo>
                    <a:pt x="104594" y="142268"/>
                    <a:pt x="127066" y="94517"/>
                    <a:pt x="127066" y="63003"/>
                  </a:cubicBezTo>
                  <a:cubicBezTo>
                    <a:pt x="127066" y="40086"/>
                    <a:pt x="115830" y="23547"/>
                    <a:pt x="91130" y="23547"/>
                  </a:cubicBezTo>
                  <a:moveTo>
                    <a:pt x="62584" y="165840"/>
                  </a:moveTo>
                  <a:cubicBezTo>
                    <a:pt x="28546" y="165840"/>
                    <a:pt x="0" y="144209"/>
                    <a:pt x="0" y="108560"/>
                  </a:cubicBezTo>
                  <a:cubicBezTo>
                    <a:pt x="0" y="50271"/>
                    <a:pt x="35632" y="0"/>
                    <a:pt x="97887" y="0"/>
                  </a:cubicBezTo>
                  <a:cubicBezTo>
                    <a:pt x="131925" y="0"/>
                    <a:pt x="160775" y="21304"/>
                    <a:pt x="160775" y="56978"/>
                  </a:cubicBezTo>
                  <a:cubicBezTo>
                    <a:pt x="160775" y="114283"/>
                    <a:pt x="123878" y="165840"/>
                    <a:pt x="62584" y="165840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9" name="Dowolny kształt 68">
              <a:extLst>
                <a:ext uri="{FF2B5EF4-FFF2-40B4-BE49-F238E27FC236}">
                  <a16:creationId xmlns:a16="http://schemas.microsoft.com/office/drawing/2014/main" id="{E083B31B-C795-4D00-7690-63B765F6FB45}"/>
                </a:ext>
              </a:extLst>
            </p:cNvPr>
            <p:cNvSpPr/>
            <p:nvPr/>
          </p:nvSpPr>
          <p:spPr>
            <a:xfrm>
              <a:off x="4481052" y="-1602919"/>
              <a:ext cx="246742" cy="159184"/>
            </a:xfrm>
            <a:custGeom>
              <a:avLst/>
              <a:gdLst>
                <a:gd name="connsiteX0" fmla="*/ 166570 w 246742"/>
                <a:gd name="connsiteY0" fmla="*/ 159184 h 159184"/>
                <a:gd name="connsiteX1" fmla="*/ 127395 w 246742"/>
                <a:gd name="connsiteY1" fmla="*/ 159184 h 159184"/>
                <a:gd name="connsiteX2" fmla="*/ 118082 w 246742"/>
                <a:gd name="connsiteY2" fmla="*/ 26749 h 159184"/>
                <a:gd name="connsiteX3" fmla="*/ 54562 w 246742"/>
                <a:gd name="connsiteY3" fmla="*/ 159184 h 159184"/>
                <a:gd name="connsiteX4" fmla="*/ 15387 w 246742"/>
                <a:gd name="connsiteY4" fmla="*/ 159184 h 159184"/>
                <a:gd name="connsiteX5" fmla="*/ 0 w 246742"/>
                <a:gd name="connsiteY5" fmla="*/ 0 h 159184"/>
                <a:gd name="connsiteX6" fmla="*/ 33051 w 246742"/>
                <a:gd name="connsiteY6" fmla="*/ 0 h 159184"/>
                <a:gd name="connsiteX7" fmla="*/ 42035 w 246742"/>
                <a:gd name="connsiteY7" fmla="*/ 132082 h 159184"/>
                <a:gd name="connsiteX8" fmla="*/ 104923 w 246742"/>
                <a:gd name="connsiteY8" fmla="*/ 0 h 159184"/>
                <a:gd name="connsiteX9" fmla="*/ 142782 w 246742"/>
                <a:gd name="connsiteY9" fmla="*/ 0 h 159184"/>
                <a:gd name="connsiteX10" fmla="*/ 152424 w 246742"/>
                <a:gd name="connsiteY10" fmla="*/ 132082 h 159184"/>
                <a:gd name="connsiteX11" fmla="*/ 215008 w 246742"/>
                <a:gd name="connsiteY11" fmla="*/ 0 h 159184"/>
                <a:gd name="connsiteX12" fmla="*/ 246743 w 246742"/>
                <a:gd name="connsiteY12" fmla="*/ 0 h 159184"/>
                <a:gd name="connsiteX13" fmla="*/ 166570 w 246742"/>
                <a:gd name="connsiteY13" fmla="*/ 159184 h 15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42" h="159184">
                  <a:moveTo>
                    <a:pt x="166570" y="159184"/>
                  </a:moveTo>
                  <a:lnTo>
                    <a:pt x="127395" y="159184"/>
                  </a:lnTo>
                  <a:lnTo>
                    <a:pt x="118082" y="26749"/>
                  </a:lnTo>
                  <a:lnTo>
                    <a:pt x="54562" y="159184"/>
                  </a:lnTo>
                  <a:lnTo>
                    <a:pt x="15387" y="159184"/>
                  </a:lnTo>
                  <a:lnTo>
                    <a:pt x="0" y="0"/>
                  </a:lnTo>
                  <a:lnTo>
                    <a:pt x="33051" y="0"/>
                  </a:lnTo>
                  <a:lnTo>
                    <a:pt x="42035" y="132082"/>
                  </a:lnTo>
                  <a:lnTo>
                    <a:pt x="104923" y="0"/>
                  </a:lnTo>
                  <a:lnTo>
                    <a:pt x="142782" y="0"/>
                  </a:lnTo>
                  <a:lnTo>
                    <a:pt x="152424" y="132082"/>
                  </a:lnTo>
                  <a:lnTo>
                    <a:pt x="215008" y="0"/>
                  </a:lnTo>
                  <a:lnTo>
                    <a:pt x="246743" y="0"/>
                  </a:lnTo>
                  <a:lnTo>
                    <a:pt x="166570" y="15918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70" name="Grafika 9">
              <a:extLst>
                <a:ext uri="{FF2B5EF4-FFF2-40B4-BE49-F238E27FC236}">
                  <a16:creationId xmlns:a16="http://schemas.microsoft.com/office/drawing/2014/main" id="{248BCEEE-E924-5E3E-5CE3-8E5182E67C91}"/>
                </a:ext>
              </a:extLst>
            </p:cNvPr>
            <p:cNvGrpSpPr/>
            <p:nvPr/>
          </p:nvGrpSpPr>
          <p:grpSpPr>
            <a:xfrm>
              <a:off x="4303322" y="-1606424"/>
              <a:ext cx="566319" cy="386212"/>
              <a:chOff x="4303322" y="-1606424"/>
              <a:chExt cx="566319" cy="386212"/>
            </a:xfrm>
            <a:grpFill/>
          </p:grpSpPr>
          <p:sp>
            <p:nvSpPr>
              <p:cNvPr id="72" name="Dowolny kształt 71">
                <a:extLst>
                  <a:ext uri="{FF2B5EF4-FFF2-40B4-BE49-F238E27FC236}">
                    <a16:creationId xmlns:a16="http://schemas.microsoft.com/office/drawing/2014/main" id="{891CA610-AB07-FEB2-4925-533BD7C551E6}"/>
                  </a:ext>
                </a:extLst>
              </p:cNvPr>
              <p:cNvSpPr/>
              <p:nvPr/>
            </p:nvSpPr>
            <p:spPr>
              <a:xfrm>
                <a:off x="4704690" y="-1606424"/>
                <a:ext cx="164950" cy="166168"/>
              </a:xfrm>
              <a:custGeom>
                <a:avLst/>
                <a:gdLst>
                  <a:gd name="connsiteX0" fmla="*/ 112009 w 164950"/>
                  <a:gd name="connsiteY0" fmla="*/ 23573 h 166168"/>
                  <a:gd name="connsiteX1" fmla="*/ 34038 w 164950"/>
                  <a:gd name="connsiteY1" fmla="*/ 112392 h 166168"/>
                  <a:gd name="connsiteX2" fmla="*/ 58737 w 164950"/>
                  <a:gd name="connsiteY2" fmla="*/ 142621 h 166168"/>
                  <a:gd name="connsiteX3" fmla="*/ 118108 w 164950"/>
                  <a:gd name="connsiteY3" fmla="*/ 69709 h 166168"/>
                  <a:gd name="connsiteX4" fmla="*/ 128382 w 164950"/>
                  <a:gd name="connsiteY4" fmla="*/ 25816 h 166168"/>
                  <a:gd name="connsiteX5" fmla="*/ 112009 w 164950"/>
                  <a:gd name="connsiteY5" fmla="*/ 23573 h 166168"/>
                  <a:gd name="connsiteX6" fmla="*/ 144402 w 164950"/>
                  <a:gd name="connsiteY6" fmla="*/ 98375 h 166168"/>
                  <a:gd name="connsiteX7" fmla="*/ 135721 w 164950"/>
                  <a:gd name="connsiteY7" fmla="*/ 162664 h 166168"/>
                  <a:gd name="connsiteX8" fmla="*/ 102999 w 164950"/>
                  <a:gd name="connsiteY8" fmla="*/ 162664 h 166168"/>
                  <a:gd name="connsiteX9" fmla="*/ 108769 w 164950"/>
                  <a:gd name="connsiteY9" fmla="*/ 122527 h 166168"/>
                  <a:gd name="connsiteX10" fmla="*/ 45224 w 164950"/>
                  <a:gd name="connsiteY10" fmla="*/ 166168 h 166168"/>
                  <a:gd name="connsiteX11" fmla="*/ 0 w 164950"/>
                  <a:gd name="connsiteY11" fmla="*/ 115871 h 166168"/>
                  <a:gd name="connsiteX12" fmla="*/ 118740 w 164950"/>
                  <a:gd name="connsiteY12" fmla="*/ 0 h 166168"/>
                  <a:gd name="connsiteX13" fmla="*/ 164951 w 164950"/>
                  <a:gd name="connsiteY13" fmla="*/ 6378 h 166168"/>
                  <a:gd name="connsiteX14" fmla="*/ 144402 w 164950"/>
                  <a:gd name="connsiteY14" fmla="*/ 98375 h 16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950" h="166168">
                    <a:moveTo>
                      <a:pt x="112009" y="23573"/>
                    </a:moveTo>
                    <a:cubicBezTo>
                      <a:pt x="69012" y="23573"/>
                      <a:pt x="34038" y="68751"/>
                      <a:pt x="34038" y="112392"/>
                    </a:cubicBezTo>
                    <a:cubicBezTo>
                      <a:pt x="34038" y="128628"/>
                      <a:pt x="39175" y="142621"/>
                      <a:pt x="58737" y="142621"/>
                    </a:cubicBezTo>
                    <a:cubicBezTo>
                      <a:pt x="83108" y="142621"/>
                      <a:pt x="108795" y="110174"/>
                      <a:pt x="118108" y="69709"/>
                    </a:cubicBezTo>
                    <a:lnTo>
                      <a:pt x="128382" y="25816"/>
                    </a:lnTo>
                    <a:cubicBezTo>
                      <a:pt x="122916" y="23900"/>
                      <a:pt x="117500" y="23573"/>
                      <a:pt x="112009" y="23573"/>
                    </a:cubicBezTo>
                    <a:moveTo>
                      <a:pt x="144402" y="98375"/>
                    </a:moveTo>
                    <a:cubicBezTo>
                      <a:pt x="138328" y="126385"/>
                      <a:pt x="135721" y="148671"/>
                      <a:pt x="135721" y="162664"/>
                    </a:cubicBezTo>
                    <a:lnTo>
                      <a:pt x="102999" y="162664"/>
                    </a:lnTo>
                    <a:cubicBezTo>
                      <a:pt x="103657" y="154722"/>
                      <a:pt x="105910" y="139091"/>
                      <a:pt x="108769" y="122527"/>
                    </a:cubicBezTo>
                    <a:cubicBezTo>
                      <a:pt x="98495" y="142268"/>
                      <a:pt x="78932" y="166168"/>
                      <a:pt x="45224" y="166168"/>
                    </a:cubicBezTo>
                    <a:cubicBezTo>
                      <a:pt x="15387" y="166168"/>
                      <a:pt x="0" y="144839"/>
                      <a:pt x="0" y="115871"/>
                    </a:cubicBezTo>
                    <a:cubicBezTo>
                      <a:pt x="0" y="49969"/>
                      <a:pt x="56814" y="0"/>
                      <a:pt x="118740" y="0"/>
                    </a:cubicBezTo>
                    <a:cubicBezTo>
                      <a:pt x="134785" y="0"/>
                      <a:pt x="154372" y="2874"/>
                      <a:pt x="164951" y="6378"/>
                    </a:cubicBezTo>
                    <a:lnTo>
                      <a:pt x="144402" y="98375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3" name="Dowolny kształt 72">
                <a:extLst>
                  <a:ext uri="{FF2B5EF4-FFF2-40B4-BE49-F238E27FC236}">
                    <a16:creationId xmlns:a16="http://schemas.microsoft.com/office/drawing/2014/main" id="{88B08D09-4ABD-D7EF-27B5-41169DE5FB06}"/>
                  </a:ext>
                </a:extLst>
              </p:cNvPr>
              <p:cNvSpPr/>
              <p:nvPr/>
            </p:nvSpPr>
            <p:spPr>
              <a:xfrm>
                <a:off x="4303322" y="-1416255"/>
                <a:ext cx="189650" cy="196018"/>
              </a:xfrm>
              <a:custGeom>
                <a:avLst/>
                <a:gdLst>
                  <a:gd name="connsiteX0" fmla="*/ 119702 w 189650"/>
                  <a:gd name="connsiteY0" fmla="*/ 30380 h 196018"/>
                  <a:gd name="connsiteX1" fmla="*/ 60787 w 189650"/>
                  <a:gd name="connsiteY1" fmla="*/ 84307 h 196018"/>
                  <a:gd name="connsiteX2" fmla="*/ 142402 w 189650"/>
                  <a:gd name="connsiteY2" fmla="*/ 48708 h 196018"/>
                  <a:gd name="connsiteX3" fmla="*/ 119727 w 189650"/>
                  <a:gd name="connsiteY3" fmla="*/ 30380 h 196018"/>
                  <a:gd name="connsiteX4" fmla="*/ 55903 w 189650"/>
                  <a:gd name="connsiteY4" fmla="*/ 112443 h 196018"/>
                  <a:gd name="connsiteX5" fmla="*/ 53271 w 189650"/>
                  <a:gd name="connsiteY5" fmla="*/ 130065 h 196018"/>
                  <a:gd name="connsiteX6" fmla="*/ 95939 w 189650"/>
                  <a:gd name="connsiteY6" fmla="*/ 165286 h 196018"/>
                  <a:gd name="connsiteX7" fmla="*/ 154119 w 189650"/>
                  <a:gd name="connsiteY7" fmla="*/ 148016 h 196018"/>
                  <a:gd name="connsiteX8" fmla="*/ 152247 w 189650"/>
                  <a:gd name="connsiteY8" fmla="*/ 181396 h 196018"/>
                  <a:gd name="connsiteX9" fmla="*/ 80097 w 189650"/>
                  <a:gd name="connsiteY9" fmla="*/ 196018 h 196018"/>
                  <a:gd name="connsiteX10" fmla="*/ 0 w 189650"/>
                  <a:gd name="connsiteY10" fmla="*/ 132309 h 196018"/>
                  <a:gd name="connsiteX11" fmla="*/ 124308 w 189650"/>
                  <a:gd name="connsiteY11" fmla="*/ 0 h 196018"/>
                  <a:gd name="connsiteX12" fmla="*/ 189650 w 189650"/>
                  <a:gd name="connsiteY12" fmla="*/ 45380 h 196018"/>
                  <a:gd name="connsiteX13" fmla="*/ 55928 w 189650"/>
                  <a:gd name="connsiteY13" fmla="*/ 112443 h 19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9650" h="196018">
                    <a:moveTo>
                      <a:pt x="119702" y="30380"/>
                    </a:moveTo>
                    <a:cubicBezTo>
                      <a:pt x="90979" y="30380"/>
                      <a:pt x="70227" y="59978"/>
                      <a:pt x="60787" y="84307"/>
                    </a:cubicBezTo>
                    <a:cubicBezTo>
                      <a:pt x="94775" y="84307"/>
                      <a:pt x="142402" y="78306"/>
                      <a:pt x="142402" y="48708"/>
                    </a:cubicBezTo>
                    <a:cubicBezTo>
                      <a:pt x="142402" y="34842"/>
                      <a:pt x="132204" y="30380"/>
                      <a:pt x="119727" y="30380"/>
                    </a:cubicBezTo>
                    <a:moveTo>
                      <a:pt x="55903" y="112443"/>
                    </a:moveTo>
                    <a:cubicBezTo>
                      <a:pt x="54005" y="117687"/>
                      <a:pt x="53271" y="124443"/>
                      <a:pt x="53271" y="130065"/>
                    </a:cubicBezTo>
                    <a:cubicBezTo>
                      <a:pt x="53271" y="155151"/>
                      <a:pt x="72909" y="165286"/>
                      <a:pt x="95939" y="165286"/>
                    </a:cubicBezTo>
                    <a:cubicBezTo>
                      <a:pt x="115602" y="165286"/>
                      <a:pt x="137898" y="158529"/>
                      <a:pt x="154119" y="148016"/>
                    </a:cubicBezTo>
                    <a:lnTo>
                      <a:pt x="152247" y="181396"/>
                    </a:lnTo>
                    <a:cubicBezTo>
                      <a:pt x="130710" y="191884"/>
                      <a:pt x="106137" y="196018"/>
                      <a:pt x="80097" y="196018"/>
                    </a:cubicBezTo>
                    <a:cubicBezTo>
                      <a:pt x="38897" y="196018"/>
                      <a:pt x="0" y="178396"/>
                      <a:pt x="0" y="132309"/>
                    </a:cubicBezTo>
                    <a:cubicBezTo>
                      <a:pt x="0" y="57709"/>
                      <a:pt x="57017" y="0"/>
                      <a:pt x="124308" y="0"/>
                    </a:cubicBezTo>
                    <a:cubicBezTo>
                      <a:pt x="154904" y="0"/>
                      <a:pt x="189650" y="10891"/>
                      <a:pt x="189650" y="45380"/>
                    </a:cubicBezTo>
                    <a:cubicBezTo>
                      <a:pt x="189650" y="104602"/>
                      <a:pt x="103126" y="112443"/>
                      <a:pt x="55928" y="112443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4" name="Dowolny kształt 73">
                <a:extLst>
                  <a:ext uri="{FF2B5EF4-FFF2-40B4-BE49-F238E27FC236}">
                    <a16:creationId xmlns:a16="http://schemas.microsoft.com/office/drawing/2014/main" id="{5E961477-006C-55AF-DB9C-1B849DA755C1}"/>
                  </a:ext>
                </a:extLst>
              </p:cNvPr>
              <p:cNvSpPr/>
              <p:nvPr/>
            </p:nvSpPr>
            <p:spPr>
              <a:xfrm>
                <a:off x="4485329" y="-1416608"/>
                <a:ext cx="157915" cy="192261"/>
              </a:xfrm>
              <a:custGeom>
                <a:avLst/>
                <a:gdLst>
                  <a:gd name="connsiteX0" fmla="*/ 145844 w 157915"/>
                  <a:gd name="connsiteY0" fmla="*/ 49087 h 192261"/>
                  <a:gd name="connsiteX1" fmla="*/ 130356 w 157915"/>
                  <a:gd name="connsiteY1" fmla="*/ 46465 h 192261"/>
                  <a:gd name="connsiteX2" fmla="*/ 70277 w 157915"/>
                  <a:gd name="connsiteY2" fmla="*/ 109468 h 192261"/>
                  <a:gd name="connsiteX3" fmla="*/ 52512 w 157915"/>
                  <a:gd name="connsiteY3" fmla="*/ 192262 h 192261"/>
                  <a:gd name="connsiteX4" fmla="*/ 0 w 157915"/>
                  <a:gd name="connsiteY4" fmla="*/ 192262 h 192261"/>
                  <a:gd name="connsiteX5" fmla="*/ 31355 w 157915"/>
                  <a:gd name="connsiteY5" fmla="*/ 46112 h 192261"/>
                  <a:gd name="connsiteX6" fmla="*/ 38897 w 157915"/>
                  <a:gd name="connsiteY6" fmla="*/ 4488 h 192261"/>
                  <a:gd name="connsiteX7" fmla="*/ 87992 w 157915"/>
                  <a:gd name="connsiteY7" fmla="*/ 4488 h 192261"/>
                  <a:gd name="connsiteX8" fmla="*/ 80856 w 157915"/>
                  <a:gd name="connsiteY8" fmla="*/ 43111 h 192261"/>
                  <a:gd name="connsiteX9" fmla="*/ 142807 w 157915"/>
                  <a:gd name="connsiteY9" fmla="*/ 0 h 192261"/>
                  <a:gd name="connsiteX10" fmla="*/ 157915 w 157915"/>
                  <a:gd name="connsiteY10" fmla="*/ 1866 h 192261"/>
                  <a:gd name="connsiteX11" fmla="*/ 145793 w 157915"/>
                  <a:gd name="connsiteY11" fmla="*/ 49087 h 19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915" h="192261">
                    <a:moveTo>
                      <a:pt x="145844" y="49087"/>
                    </a:moveTo>
                    <a:cubicBezTo>
                      <a:pt x="140934" y="47221"/>
                      <a:pt x="135620" y="46465"/>
                      <a:pt x="130356" y="46465"/>
                    </a:cubicBezTo>
                    <a:cubicBezTo>
                      <a:pt x="95964" y="46465"/>
                      <a:pt x="76705" y="79466"/>
                      <a:pt x="70277" y="109468"/>
                    </a:cubicBezTo>
                    <a:lnTo>
                      <a:pt x="52512" y="192262"/>
                    </a:lnTo>
                    <a:lnTo>
                      <a:pt x="0" y="192262"/>
                    </a:lnTo>
                    <a:lnTo>
                      <a:pt x="31355" y="46112"/>
                    </a:lnTo>
                    <a:cubicBezTo>
                      <a:pt x="34367" y="32271"/>
                      <a:pt x="37404" y="18379"/>
                      <a:pt x="38897" y="4488"/>
                    </a:cubicBezTo>
                    <a:lnTo>
                      <a:pt x="87992" y="4488"/>
                    </a:lnTo>
                    <a:lnTo>
                      <a:pt x="80856" y="43111"/>
                    </a:lnTo>
                    <a:cubicBezTo>
                      <a:pt x="92548" y="19867"/>
                      <a:pt x="115602" y="0"/>
                      <a:pt x="142807" y="0"/>
                    </a:cubicBezTo>
                    <a:cubicBezTo>
                      <a:pt x="148071" y="0"/>
                      <a:pt x="153006" y="353"/>
                      <a:pt x="157915" y="1866"/>
                    </a:cubicBezTo>
                    <a:lnTo>
                      <a:pt x="145793" y="4908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5" name="Dowolny kształt 74">
                <a:extLst>
                  <a:ext uri="{FF2B5EF4-FFF2-40B4-BE49-F238E27FC236}">
                    <a16:creationId xmlns:a16="http://schemas.microsoft.com/office/drawing/2014/main" id="{3FBB2D16-52D1-E24E-2E23-8C0E4F4AC77A}"/>
                  </a:ext>
                </a:extLst>
              </p:cNvPr>
              <p:cNvSpPr/>
              <p:nvPr/>
            </p:nvSpPr>
            <p:spPr>
              <a:xfrm>
                <a:off x="4616470" y="-1416582"/>
                <a:ext cx="211515" cy="196371"/>
              </a:xfrm>
              <a:custGeom>
                <a:avLst/>
                <a:gdLst>
                  <a:gd name="connsiteX0" fmla="*/ 138227 w 211515"/>
                  <a:gd name="connsiteY0" fmla="*/ 34842 h 196371"/>
                  <a:gd name="connsiteX1" fmla="*/ 55144 w 211515"/>
                  <a:gd name="connsiteY1" fmla="*/ 130771 h 196371"/>
                  <a:gd name="connsiteX2" fmla="*/ 80780 w 211515"/>
                  <a:gd name="connsiteY2" fmla="*/ 161479 h 196371"/>
                  <a:gd name="connsiteX3" fmla="*/ 143136 w 211515"/>
                  <a:gd name="connsiteY3" fmla="*/ 80550 h 196371"/>
                  <a:gd name="connsiteX4" fmla="*/ 153360 w 211515"/>
                  <a:gd name="connsiteY4" fmla="*/ 37086 h 196371"/>
                  <a:gd name="connsiteX5" fmla="*/ 138227 w 211515"/>
                  <a:gd name="connsiteY5" fmla="*/ 34842 h 196371"/>
                  <a:gd name="connsiteX6" fmla="*/ 185449 w 211515"/>
                  <a:gd name="connsiteY6" fmla="*/ 125527 h 196371"/>
                  <a:gd name="connsiteX7" fmla="*/ 176415 w 211515"/>
                  <a:gd name="connsiteY7" fmla="*/ 192237 h 196371"/>
                  <a:gd name="connsiteX8" fmla="*/ 123118 w 211515"/>
                  <a:gd name="connsiteY8" fmla="*/ 192237 h 196371"/>
                  <a:gd name="connsiteX9" fmla="*/ 130306 w 211515"/>
                  <a:gd name="connsiteY9" fmla="*/ 148016 h 196371"/>
                  <a:gd name="connsiteX10" fmla="*/ 57396 w 211515"/>
                  <a:gd name="connsiteY10" fmla="*/ 196371 h 196371"/>
                  <a:gd name="connsiteX11" fmla="*/ 0 w 211515"/>
                  <a:gd name="connsiteY11" fmla="*/ 136393 h 196371"/>
                  <a:gd name="connsiteX12" fmla="*/ 148071 w 211515"/>
                  <a:gd name="connsiteY12" fmla="*/ 0 h 196371"/>
                  <a:gd name="connsiteX13" fmla="*/ 211516 w 211515"/>
                  <a:gd name="connsiteY13" fmla="*/ 8622 h 196371"/>
                  <a:gd name="connsiteX14" fmla="*/ 185449 w 211515"/>
                  <a:gd name="connsiteY14" fmla="*/ 125527 h 19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515" h="196371">
                    <a:moveTo>
                      <a:pt x="138227" y="34842"/>
                    </a:moveTo>
                    <a:cubicBezTo>
                      <a:pt x="94775" y="34842"/>
                      <a:pt x="55144" y="80550"/>
                      <a:pt x="55144" y="130771"/>
                    </a:cubicBezTo>
                    <a:cubicBezTo>
                      <a:pt x="55144" y="147612"/>
                      <a:pt x="61142" y="161479"/>
                      <a:pt x="80780" y="161479"/>
                    </a:cubicBezTo>
                    <a:cubicBezTo>
                      <a:pt x="107251" y="161479"/>
                      <a:pt x="132583" y="125502"/>
                      <a:pt x="143136" y="80550"/>
                    </a:cubicBezTo>
                    <a:lnTo>
                      <a:pt x="153360" y="37086"/>
                    </a:lnTo>
                    <a:cubicBezTo>
                      <a:pt x="148425" y="35170"/>
                      <a:pt x="143136" y="34842"/>
                      <a:pt x="138227" y="34842"/>
                    </a:cubicBezTo>
                    <a:moveTo>
                      <a:pt x="185449" y="125527"/>
                    </a:moveTo>
                    <a:cubicBezTo>
                      <a:pt x="178667" y="155882"/>
                      <a:pt x="176769" y="177992"/>
                      <a:pt x="176415" y="192237"/>
                    </a:cubicBezTo>
                    <a:lnTo>
                      <a:pt x="123118" y="192237"/>
                    </a:lnTo>
                    <a:cubicBezTo>
                      <a:pt x="123903" y="182858"/>
                      <a:pt x="127294" y="165260"/>
                      <a:pt x="130306" y="148016"/>
                    </a:cubicBezTo>
                    <a:cubicBezTo>
                      <a:pt x="116716" y="172370"/>
                      <a:pt x="94420" y="196371"/>
                      <a:pt x="57396" y="196371"/>
                    </a:cubicBezTo>
                    <a:cubicBezTo>
                      <a:pt x="20372" y="196371"/>
                      <a:pt x="0" y="171261"/>
                      <a:pt x="0" y="136393"/>
                    </a:cubicBezTo>
                    <a:cubicBezTo>
                      <a:pt x="0" y="52087"/>
                      <a:pt x="75921" y="0"/>
                      <a:pt x="148071" y="0"/>
                    </a:cubicBezTo>
                    <a:cubicBezTo>
                      <a:pt x="169987" y="0"/>
                      <a:pt x="198305" y="3731"/>
                      <a:pt x="211516" y="8622"/>
                    </a:cubicBezTo>
                    <a:lnTo>
                      <a:pt x="185449" y="12552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71" name="Dowolny kształt 70">
              <a:extLst>
                <a:ext uri="{FF2B5EF4-FFF2-40B4-BE49-F238E27FC236}">
                  <a16:creationId xmlns:a16="http://schemas.microsoft.com/office/drawing/2014/main" id="{F60E7A3D-FC05-F16B-F86B-6BCEEB89366F}"/>
                </a:ext>
              </a:extLst>
            </p:cNvPr>
            <p:cNvSpPr/>
            <p:nvPr/>
          </p:nvSpPr>
          <p:spPr>
            <a:xfrm>
              <a:off x="5162367" y="-1630148"/>
              <a:ext cx="2530" cy="544136"/>
            </a:xfrm>
            <a:custGeom>
              <a:avLst/>
              <a:gdLst>
                <a:gd name="connsiteX0" fmla="*/ 0 w 2530"/>
                <a:gd name="connsiteY0" fmla="*/ 0 h 544136"/>
                <a:gd name="connsiteX1" fmla="*/ 0 w 2530"/>
                <a:gd name="connsiteY1" fmla="*/ 544137 h 54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0" h="544136">
                  <a:moveTo>
                    <a:pt x="0" y="0"/>
                  </a:moveTo>
                  <a:lnTo>
                    <a:pt x="0" y="544137"/>
                  </a:lnTo>
                </a:path>
              </a:pathLst>
            </a:custGeom>
            <a:grpFill/>
            <a:ln w="14316" cap="rnd">
              <a:solidFill>
                <a:srgbClr val="E6E6E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28855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niebo, osoba, zewnętrzne, stojące&#10;&#10;Opis wygenerowany automatycznie">
            <a:extLst>
              <a:ext uri="{FF2B5EF4-FFF2-40B4-BE49-F238E27FC236}">
                <a16:creationId xmlns:a16="http://schemas.microsoft.com/office/drawing/2014/main" id="{0EBC5C13-B62C-4954-D656-3B0D00F013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33" y="-1"/>
            <a:ext cx="12192000" cy="6858001"/>
          </a:xfrm>
          <a:prstGeom prst="rect">
            <a:avLst/>
          </a:prstGeom>
        </p:spPr>
      </p:pic>
      <p:sp>
        <p:nvSpPr>
          <p:cNvPr id="11" name="Tytuł 10"/>
          <p:cNvSpPr>
            <a:spLocks noGrp="1"/>
          </p:cNvSpPr>
          <p:nvPr>
            <p:ph type="title"/>
          </p:nvPr>
        </p:nvSpPr>
        <p:spPr>
          <a:xfrm>
            <a:off x="7909" y="970952"/>
            <a:ext cx="12179358" cy="1014474"/>
          </a:xfrm>
        </p:spPr>
        <p:txBody>
          <a:bodyPr>
            <a:normAutofit/>
          </a:bodyPr>
          <a:lstStyle/>
          <a:p>
            <a:r>
              <a:rPr lang="pl-PL" sz="66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7" name="Tytuł 7">
            <a:extLst>
              <a:ext uri="{FF2B5EF4-FFF2-40B4-BE49-F238E27FC236}">
                <a16:creationId xmlns:a16="http://schemas.microsoft.com/office/drawing/2014/main" id="{BD66689B-FC65-92F5-D9B7-5045E8E48884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chemeClr val="bg1"/>
                </a:solidFill>
              </a:rPr>
              <a:t>MATURA USTNA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F5161A9C-6918-1789-536F-534D4EE8E0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17100000" flipH="1" flipV="1">
            <a:off x="1279322" y="2462683"/>
            <a:ext cx="1489175" cy="119106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B058492-89D3-58C7-C600-8569CA93C78F}"/>
              </a:ext>
            </a:extLst>
          </p:cNvPr>
          <p:cNvSpPr txBox="1"/>
          <p:nvPr/>
        </p:nvSpPr>
        <p:spPr>
          <a:xfrm>
            <a:off x="1550688" y="2831474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1F51AA"/>
                </a:solidFill>
              </a:rPr>
              <a:t>01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FA303439-1D56-8165-AF01-7652D72C309A}"/>
              </a:ext>
            </a:extLst>
          </p:cNvPr>
          <p:cNvGrpSpPr/>
          <p:nvPr/>
        </p:nvGrpSpPr>
        <p:grpSpPr>
          <a:xfrm>
            <a:off x="588208" y="575570"/>
            <a:ext cx="11029381" cy="72297"/>
            <a:chOff x="-908272" y="574826"/>
            <a:chExt cx="11032253" cy="72316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2FE92163-A396-AD6E-FCF0-85ED83B61B10}"/>
                </a:ext>
              </a:extLst>
            </p:cNvPr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16" name="Łącznik prosty 17">
                <a:extLst>
                  <a:ext uri="{FF2B5EF4-FFF2-40B4-BE49-F238E27FC236}">
                    <a16:creationId xmlns:a16="http://schemas.microsoft.com/office/drawing/2014/main" id="{6EA67B33-B67D-AA4F-32DD-5CB91793B26E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7" name="Obraz 16">
                <a:extLst>
                  <a:ext uri="{FF2B5EF4-FFF2-40B4-BE49-F238E27FC236}">
                    <a16:creationId xmlns:a16="http://schemas.microsoft.com/office/drawing/2014/main" id="{CC8F184D-4D59-2CC7-8F5C-FDA59E510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15" name="Łącznik prosty 16">
              <a:extLst>
                <a:ext uri="{FF2B5EF4-FFF2-40B4-BE49-F238E27FC236}">
                  <a16:creationId xmlns:a16="http://schemas.microsoft.com/office/drawing/2014/main" id="{D58427FA-DFF3-96FC-4F2A-91C739781B44}"/>
                </a:ext>
              </a:extLst>
            </p:cNvPr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id="{86282B02-1D3F-0B00-3FFD-8810B5BB1259}"/>
              </a:ext>
            </a:extLst>
          </p:cNvPr>
          <p:cNvGrpSpPr/>
          <p:nvPr/>
        </p:nvGrpSpPr>
        <p:grpSpPr>
          <a:xfrm>
            <a:off x="577586" y="148182"/>
            <a:ext cx="922079" cy="351446"/>
            <a:chOff x="6047257" y="-1375286"/>
            <a:chExt cx="922079" cy="351446"/>
          </a:xfrm>
        </p:grpSpPr>
        <p:sp>
          <p:nvSpPr>
            <p:cNvPr id="19" name="Dowolny kształt 18">
              <a:extLst>
                <a:ext uri="{FF2B5EF4-FFF2-40B4-BE49-F238E27FC236}">
                  <a16:creationId xmlns:a16="http://schemas.microsoft.com/office/drawing/2014/main" id="{ACE02DCC-0A33-8AFA-1F47-28DAF92B401B}"/>
                </a:ext>
              </a:extLst>
            </p:cNvPr>
            <p:cNvSpPr/>
            <p:nvPr/>
          </p:nvSpPr>
          <p:spPr>
            <a:xfrm>
              <a:off x="6047257" y="-1375286"/>
              <a:ext cx="189002" cy="269774"/>
            </a:xfrm>
            <a:custGeom>
              <a:avLst/>
              <a:gdLst>
                <a:gd name="connsiteX0" fmla="*/ 44186 w 306593"/>
                <a:gd name="connsiteY0" fmla="*/ 393549 h 437618"/>
                <a:gd name="connsiteX1" fmla="*/ 262231 w 306593"/>
                <a:gd name="connsiteY1" fmla="*/ 393549 h 437618"/>
                <a:gd name="connsiteX2" fmla="*/ 262231 w 306593"/>
                <a:gd name="connsiteY2" fmla="*/ 44069 h 437618"/>
                <a:gd name="connsiteX3" fmla="*/ 44186 w 306593"/>
                <a:gd name="connsiteY3" fmla="*/ 44069 h 437618"/>
                <a:gd name="connsiteX4" fmla="*/ 44186 w 306593"/>
                <a:gd name="connsiteY4" fmla="*/ 393549 h 437618"/>
                <a:gd name="connsiteX5" fmla="*/ 0 w 306593"/>
                <a:gd name="connsiteY5" fmla="*/ 0 h 437618"/>
                <a:gd name="connsiteX6" fmla="*/ 306594 w 306593"/>
                <a:gd name="connsiteY6" fmla="*/ 0 h 437618"/>
                <a:gd name="connsiteX7" fmla="*/ 306594 w 306593"/>
                <a:gd name="connsiteY7" fmla="*/ 437619 h 437618"/>
                <a:gd name="connsiteX8" fmla="*/ 0 w 306593"/>
                <a:gd name="connsiteY8" fmla="*/ 437619 h 437618"/>
                <a:gd name="connsiteX9" fmla="*/ 0 w 306593"/>
                <a:gd name="connsiteY9" fmla="*/ 0 h 4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593" h="437618">
                  <a:moveTo>
                    <a:pt x="44186" y="393549"/>
                  </a:moveTo>
                  <a:lnTo>
                    <a:pt x="262231" y="393549"/>
                  </a:lnTo>
                  <a:lnTo>
                    <a:pt x="262231" y="44069"/>
                  </a:lnTo>
                  <a:lnTo>
                    <a:pt x="44186" y="44069"/>
                  </a:lnTo>
                  <a:lnTo>
                    <a:pt x="44186" y="393549"/>
                  </a:lnTo>
                  <a:close/>
                  <a:moveTo>
                    <a:pt x="0" y="0"/>
                  </a:moveTo>
                  <a:lnTo>
                    <a:pt x="306594" y="0"/>
                  </a:lnTo>
                  <a:lnTo>
                    <a:pt x="306594" y="437619"/>
                  </a:lnTo>
                  <a:lnTo>
                    <a:pt x="0" y="43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20" name="Grafika 9">
              <a:extLst>
                <a:ext uri="{FF2B5EF4-FFF2-40B4-BE49-F238E27FC236}">
                  <a16:creationId xmlns:a16="http://schemas.microsoft.com/office/drawing/2014/main" id="{C6F63043-F2BB-2EAD-82FA-1C77EC426AD7}"/>
                </a:ext>
              </a:extLst>
            </p:cNvPr>
            <p:cNvGrpSpPr/>
            <p:nvPr/>
          </p:nvGrpSpPr>
          <p:grpSpPr>
            <a:xfrm>
              <a:off x="6290222" y="-1348305"/>
              <a:ext cx="151233" cy="94105"/>
              <a:chOff x="5865090" y="-1586381"/>
              <a:chExt cx="245325" cy="152654"/>
            </a:xfrm>
            <a:solidFill>
              <a:schemeClr val="bg1"/>
            </a:solidFill>
          </p:grpSpPr>
          <p:sp>
            <p:nvSpPr>
              <p:cNvPr id="58" name="Dowolny kształt 57">
                <a:extLst>
                  <a:ext uri="{FF2B5EF4-FFF2-40B4-BE49-F238E27FC236}">
                    <a16:creationId xmlns:a16="http://schemas.microsoft.com/office/drawing/2014/main" id="{129A2490-AE96-D051-D41A-073AAC6F3A21}"/>
                  </a:ext>
                </a:extLst>
              </p:cNvPr>
              <p:cNvSpPr/>
              <p:nvPr/>
            </p:nvSpPr>
            <p:spPr>
              <a:xfrm>
                <a:off x="5865090" y="-1586356"/>
                <a:ext cx="114691" cy="152629"/>
              </a:xfrm>
              <a:custGeom>
                <a:avLst/>
                <a:gdLst>
                  <a:gd name="connsiteX0" fmla="*/ 114691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56 w 114691"/>
                  <a:gd name="connsiteY7" fmla="*/ 0 h 152629"/>
                  <a:gd name="connsiteX8" fmla="*/ 93256 w 114691"/>
                  <a:gd name="connsiteY8" fmla="*/ 108787 h 152629"/>
                  <a:gd name="connsiteX9" fmla="*/ 93686 w 114691"/>
                  <a:gd name="connsiteY9" fmla="*/ 108787 h 152629"/>
                  <a:gd name="connsiteX10" fmla="*/ 93686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91" y="152604"/>
                    </a:moveTo>
                    <a:lnTo>
                      <a:pt x="95635" y="152604"/>
                    </a:lnTo>
                    <a:cubicBezTo>
                      <a:pt x="70682" y="117510"/>
                      <a:pt x="45958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56" y="0"/>
                    </a:lnTo>
                    <a:cubicBezTo>
                      <a:pt x="44009" y="34867"/>
                      <a:pt x="68734" y="69558"/>
                      <a:pt x="93256" y="108787"/>
                    </a:cubicBezTo>
                    <a:lnTo>
                      <a:pt x="93686" y="108787"/>
                    </a:lnTo>
                    <a:lnTo>
                      <a:pt x="93686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Dowolny kształt 58">
                <a:extLst>
                  <a:ext uri="{FF2B5EF4-FFF2-40B4-BE49-F238E27FC236}">
                    <a16:creationId xmlns:a16="http://schemas.microsoft.com/office/drawing/2014/main" id="{967B3AC7-BBD2-E04D-D538-EC44D5DF254B}"/>
                  </a:ext>
                </a:extLst>
              </p:cNvPr>
              <p:cNvSpPr/>
              <p:nvPr/>
            </p:nvSpPr>
            <p:spPr>
              <a:xfrm>
                <a:off x="5986766" y="-1586381"/>
                <a:ext cx="123649" cy="152629"/>
              </a:xfrm>
              <a:custGeom>
                <a:avLst/>
                <a:gdLst>
                  <a:gd name="connsiteX0" fmla="*/ 42895 w 123649"/>
                  <a:gd name="connsiteY0" fmla="*/ 92248 h 152629"/>
                  <a:gd name="connsiteX1" fmla="*/ 60635 w 123649"/>
                  <a:gd name="connsiteY1" fmla="*/ 30077 h 152629"/>
                  <a:gd name="connsiteX2" fmla="*/ 61091 w 123649"/>
                  <a:gd name="connsiteY2" fmla="*/ 30077 h 152629"/>
                  <a:gd name="connsiteX3" fmla="*/ 78376 w 123649"/>
                  <a:gd name="connsiteY3" fmla="*/ 92248 h 152629"/>
                  <a:gd name="connsiteX4" fmla="*/ 42921 w 123649"/>
                  <a:gd name="connsiteY4" fmla="*/ 92248 h 152629"/>
                  <a:gd name="connsiteX5" fmla="*/ 52967 w 123649"/>
                  <a:gd name="connsiteY5" fmla="*/ 0 h 152629"/>
                  <a:gd name="connsiteX6" fmla="*/ 0 w 123649"/>
                  <a:gd name="connsiteY6" fmla="*/ 152630 h 152629"/>
                  <a:gd name="connsiteX7" fmla="*/ 22776 w 123649"/>
                  <a:gd name="connsiteY7" fmla="*/ 152630 h 152629"/>
                  <a:gd name="connsiteX8" fmla="*/ 36113 w 123649"/>
                  <a:gd name="connsiteY8" fmla="*/ 110980 h 152629"/>
                  <a:gd name="connsiteX9" fmla="*/ 82323 w 123649"/>
                  <a:gd name="connsiteY9" fmla="*/ 110980 h 152629"/>
                  <a:gd name="connsiteX10" fmla="*/ 94344 w 123649"/>
                  <a:gd name="connsiteY10" fmla="*/ 152630 h 152629"/>
                  <a:gd name="connsiteX11" fmla="*/ 123650 w 123649"/>
                  <a:gd name="connsiteY11" fmla="*/ 152630 h 152629"/>
                  <a:gd name="connsiteX12" fmla="*/ 74858 w 123649"/>
                  <a:gd name="connsiteY12" fmla="*/ 0 h 152629"/>
                  <a:gd name="connsiteX13" fmla="*/ 52967 w 123649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49" h="152629">
                    <a:moveTo>
                      <a:pt x="42895" y="92248"/>
                    </a:moveTo>
                    <a:cubicBezTo>
                      <a:pt x="49020" y="72180"/>
                      <a:pt x="55144" y="53650"/>
                      <a:pt x="60635" y="30077"/>
                    </a:cubicBezTo>
                    <a:lnTo>
                      <a:pt x="61091" y="30077"/>
                    </a:lnTo>
                    <a:cubicBezTo>
                      <a:pt x="67215" y="53650"/>
                      <a:pt x="72707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67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13" y="110980"/>
                    </a:lnTo>
                    <a:lnTo>
                      <a:pt x="82323" y="110980"/>
                    </a:lnTo>
                    <a:lnTo>
                      <a:pt x="94344" y="152630"/>
                    </a:lnTo>
                    <a:lnTo>
                      <a:pt x="123650" y="152630"/>
                    </a:lnTo>
                    <a:lnTo>
                      <a:pt x="74858" y="0"/>
                    </a:lnTo>
                    <a:lnTo>
                      <a:pt x="52967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Dowolny kształt 20">
              <a:extLst>
                <a:ext uri="{FF2B5EF4-FFF2-40B4-BE49-F238E27FC236}">
                  <a16:creationId xmlns:a16="http://schemas.microsoft.com/office/drawing/2014/main" id="{E9A8C1D1-0A95-0ACD-6308-E25B63803670}"/>
                </a:ext>
              </a:extLst>
            </p:cNvPr>
            <p:cNvSpPr/>
            <p:nvPr/>
          </p:nvSpPr>
          <p:spPr>
            <a:xfrm>
              <a:off x="6431908" y="-1348305"/>
              <a:ext cx="65835" cy="94090"/>
            </a:xfrm>
            <a:custGeom>
              <a:avLst/>
              <a:gdLst>
                <a:gd name="connsiteX0" fmla="*/ 40263 w 106795"/>
                <a:gd name="connsiteY0" fmla="*/ 152630 h 152629"/>
                <a:gd name="connsiteX1" fmla="*/ 40263 w 106795"/>
                <a:gd name="connsiteY1" fmla="*/ 20497 h 152629"/>
                <a:gd name="connsiteX2" fmla="*/ 0 w 106795"/>
                <a:gd name="connsiteY2" fmla="*/ 20497 h 152629"/>
                <a:gd name="connsiteX3" fmla="*/ 0 w 106795"/>
                <a:gd name="connsiteY3" fmla="*/ 0 h 152629"/>
                <a:gd name="connsiteX4" fmla="*/ 106795 w 106795"/>
                <a:gd name="connsiteY4" fmla="*/ 0 h 152629"/>
                <a:gd name="connsiteX5" fmla="*/ 106795 w 106795"/>
                <a:gd name="connsiteY5" fmla="*/ 20497 h 152629"/>
                <a:gd name="connsiteX6" fmla="*/ 66507 w 106795"/>
                <a:gd name="connsiteY6" fmla="*/ 20497 h 152629"/>
                <a:gd name="connsiteX7" fmla="*/ 66507 w 106795"/>
                <a:gd name="connsiteY7" fmla="*/ 152630 h 152629"/>
                <a:gd name="connsiteX8" fmla="*/ 40263 w 106795"/>
                <a:gd name="connsiteY8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95" h="152629">
                  <a:moveTo>
                    <a:pt x="40263" y="152630"/>
                  </a:moveTo>
                  <a:lnTo>
                    <a:pt x="40263" y="20497"/>
                  </a:lnTo>
                  <a:lnTo>
                    <a:pt x="0" y="20497"/>
                  </a:lnTo>
                  <a:lnTo>
                    <a:pt x="0" y="0"/>
                  </a:lnTo>
                  <a:lnTo>
                    <a:pt x="106795" y="0"/>
                  </a:lnTo>
                  <a:lnTo>
                    <a:pt x="106795" y="20497"/>
                  </a:lnTo>
                  <a:lnTo>
                    <a:pt x="66507" y="20497"/>
                  </a:lnTo>
                  <a:lnTo>
                    <a:pt x="66507" y="152630"/>
                  </a:lnTo>
                  <a:lnTo>
                    <a:pt x="40263" y="152630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2" name="Dowolny kształt 21">
              <a:extLst>
                <a:ext uri="{FF2B5EF4-FFF2-40B4-BE49-F238E27FC236}">
                  <a16:creationId xmlns:a16="http://schemas.microsoft.com/office/drawing/2014/main" id="{B695CF3B-1AF9-E901-4ED7-268ADD3FD4EC}"/>
                </a:ext>
              </a:extLst>
            </p:cNvPr>
            <p:cNvSpPr/>
            <p:nvPr/>
          </p:nvSpPr>
          <p:spPr>
            <a:xfrm>
              <a:off x="6503000" y="-1348305"/>
              <a:ext cx="16053" cy="94090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23" name="Grafika 9">
              <a:extLst>
                <a:ext uri="{FF2B5EF4-FFF2-40B4-BE49-F238E27FC236}">
                  <a16:creationId xmlns:a16="http://schemas.microsoft.com/office/drawing/2014/main" id="{21FAAEF1-5F43-CE31-C4F5-549BDBDB809F}"/>
                </a:ext>
              </a:extLst>
            </p:cNvPr>
            <p:cNvGrpSpPr/>
            <p:nvPr/>
          </p:nvGrpSpPr>
          <p:grpSpPr>
            <a:xfrm>
              <a:off x="6528897" y="-1349906"/>
              <a:ext cx="241265" cy="97307"/>
              <a:chOff x="6252261" y="-1588978"/>
              <a:chExt cx="391372" cy="157848"/>
            </a:xfrm>
            <a:solidFill>
              <a:schemeClr val="bg1"/>
            </a:solidFill>
          </p:grpSpPr>
          <p:sp>
            <p:nvSpPr>
              <p:cNvPr id="55" name="Dowolny kształt 54">
                <a:extLst>
                  <a:ext uri="{FF2B5EF4-FFF2-40B4-BE49-F238E27FC236}">
                    <a16:creationId xmlns:a16="http://schemas.microsoft.com/office/drawing/2014/main" id="{4C118B17-BC0B-6179-7BB5-092938DAEDA0}"/>
                  </a:ext>
                </a:extLst>
              </p:cNvPr>
              <p:cNvSpPr/>
              <p:nvPr/>
            </p:nvSpPr>
            <p:spPr>
              <a:xfrm>
                <a:off x="6252261" y="-1588978"/>
                <a:ext cx="130027" cy="157848"/>
              </a:xfrm>
              <a:custGeom>
                <a:avLst/>
                <a:gdLst>
                  <a:gd name="connsiteX0" fmla="*/ 65014 w 130027"/>
                  <a:gd name="connsiteY0" fmla="*/ 136066 h 157848"/>
                  <a:gd name="connsiteX1" fmla="*/ 28040 w 130027"/>
                  <a:gd name="connsiteY1" fmla="*/ 76769 h 157848"/>
                  <a:gd name="connsiteX2" fmla="*/ 65014 w 130027"/>
                  <a:gd name="connsiteY2" fmla="*/ 21833 h 157848"/>
                  <a:gd name="connsiteX3" fmla="*/ 102012 w 130027"/>
                  <a:gd name="connsiteY3" fmla="*/ 76769 h 157848"/>
                  <a:gd name="connsiteX4" fmla="*/ 65014 w 130027"/>
                  <a:gd name="connsiteY4" fmla="*/ 136066 h 157848"/>
                  <a:gd name="connsiteX5" fmla="*/ 65014 w 130027"/>
                  <a:gd name="connsiteY5" fmla="*/ 157848 h 157848"/>
                  <a:gd name="connsiteX6" fmla="*/ 130027 w 130027"/>
                  <a:gd name="connsiteY6" fmla="*/ 76743 h 157848"/>
                  <a:gd name="connsiteX7" fmla="*/ 65014 w 130027"/>
                  <a:gd name="connsiteY7" fmla="*/ 0 h 157848"/>
                  <a:gd name="connsiteX8" fmla="*/ 0 w 130027"/>
                  <a:gd name="connsiteY8" fmla="*/ 76743 h 157848"/>
                  <a:gd name="connsiteX9" fmla="*/ 65014 w 130027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027" h="157848">
                    <a:moveTo>
                      <a:pt x="65014" y="136066"/>
                    </a:moveTo>
                    <a:cubicBezTo>
                      <a:pt x="37657" y="136066"/>
                      <a:pt x="28040" y="105963"/>
                      <a:pt x="28040" y="76769"/>
                    </a:cubicBezTo>
                    <a:cubicBezTo>
                      <a:pt x="28040" y="47574"/>
                      <a:pt x="38998" y="21833"/>
                      <a:pt x="65014" y="21833"/>
                    </a:cubicBezTo>
                    <a:cubicBezTo>
                      <a:pt x="91029" y="21833"/>
                      <a:pt x="102012" y="48658"/>
                      <a:pt x="102012" y="76769"/>
                    </a:cubicBezTo>
                    <a:cubicBezTo>
                      <a:pt x="102012" y="104879"/>
                      <a:pt x="92396" y="136066"/>
                      <a:pt x="65014" y="136066"/>
                    </a:cubicBezTo>
                    <a:moveTo>
                      <a:pt x="65014" y="157848"/>
                    </a:moveTo>
                    <a:cubicBezTo>
                      <a:pt x="105075" y="157848"/>
                      <a:pt x="130027" y="122325"/>
                      <a:pt x="130027" y="76743"/>
                    </a:cubicBezTo>
                    <a:cubicBezTo>
                      <a:pt x="130027" y="33985"/>
                      <a:pt x="102443" y="0"/>
                      <a:pt x="65014" y="0"/>
                    </a:cubicBezTo>
                    <a:cubicBezTo>
                      <a:pt x="27585" y="0"/>
                      <a:pt x="0" y="33985"/>
                      <a:pt x="0" y="76743"/>
                    </a:cubicBezTo>
                    <a:cubicBezTo>
                      <a:pt x="0" y="122325"/>
                      <a:pt x="24953" y="157848"/>
                      <a:pt x="65014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Dowolny kształt 55">
                <a:extLst>
                  <a:ext uri="{FF2B5EF4-FFF2-40B4-BE49-F238E27FC236}">
                    <a16:creationId xmlns:a16="http://schemas.microsoft.com/office/drawing/2014/main" id="{51114E21-9053-2118-72FA-2453C8C116C9}"/>
                  </a:ext>
                </a:extLst>
              </p:cNvPr>
              <p:cNvSpPr/>
              <p:nvPr/>
            </p:nvSpPr>
            <p:spPr>
              <a:xfrm>
                <a:off x="6398283" y="-1586356"/>
                <a:ext cx="114691" cy="152629"/>
              </a:xfrm>
              <a:custGeom>
                <a:avLst/>
                <a:gdLst>
                  <a:gd name="connsiteX0" fmla="*/ 114666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31 w 114691"/>
                  <a:gd name="connsiteY7" fmla="*/ 0 h 152629"/>
                  <a:gd name="connsiteX8" fmla="*/ 93256 w 114691"/>
                  <a:gd name="connsiteY8" fmla="*/ 108787 h 152629"/>
                  <a:gd name="connsiteX9" fmla="*/ 93712 w 114691"/>
                  <a:gd name="connsiteY9" fmla="*/ 108787 h 152629"/>
                  <a:gd name="connsiteX10" fmla="*/ 93712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66" y="152604"/>
                    </a:moveTo>
                    <a:lnTo>
                      <a:pt x="95635" y="152604"/>
                    </a:lnTo>
                    <a:cubicBezTo>
                      <a:pt x="70682" y="117510"/>
                      <a:pt x="45957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31" y="0"/>
                    </a:lnTo>
                    <a:cubicBezTo>
                      <a:pt x="43984" y="34867"/>
                      <a:pt x="68734" y="69558"/>
                      <a:pt x="93256" y="108787"/>
                    </a:cubicBezTo>
                    <a:lnTo>
                      <a:pt x="93712" y="108787"/>
                    </a:lnTo>
                    <a:lnTo>
                      <a:pt x="93712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Dowolny kształt 56">
                <a:extLst>
                  <a:ext uri="{FF2B5EF4-FFF2-40B4-BE49-F238E27FC236}">
                    <a16:creationId xmlns:a16="http://schemas.microsoft.com/office/drawing/2014/main" id="{FD0B5561-3690-F70E-EF1B-9071AF7F8F39}"/>
                  </a:ext>
                </a:extLst>
              </p:cNvPr>
              <p:cNvSpPr/>
              <p:nvPr/>
            </p:nvSpPr>
            <p:spPr>
              <a:xfrm>
                <a:off x="6519933" y="-1586381"/>
                <a:ext cx="123700" cy="152629"/>
              </a:xfrm>
              <a:custGeom>
                <a:avLst/>
                <a:gdLst>
                  <a:gd name="connsiteX0" fmla="*/ 42921 w 123700"/>
                  <a:gd name="connsiteY0" fmla="*/ 92248 h 152629"/>
                  <a:gd name="connsiteX1" fmla="*/ 60661 w 123700"/>
                  <a:gd name="connsiteY1" fmla="*/ 30077 h 152629"/>
                  <a:gd name="connsiteX2" fmla="*/ 61066 w 123700"/>
                  <a:gd name="connsiteY2" fmla="*/ 30077 h 152629"/>
                  <a:gd name="connsiteX3" fmla="*/ 78376 w 123700"/>
                  <a:gd name="connsiteY3" fmla="*/ 92248 h 152629"/>
                  <a:gd name="connsiteX4" fmla="*/ 42921 w 123700"/>
                  <a:gd name="connsiteY4" fmla="*/ 92248 h 152629"/>
                  <a:gd name="connsiteX5" fmla="*/ 52993 w 123700"/>
                  <a:gd name="connsiteY5" fmla="*/ 0 h 152629"/>
                  <a:gd name="connsiteX6" fmla="*/ 0 w 123700"/>
                  <a:gd name="connsiteY6" fmla="*/ 152630 h 152629"/>
                  <a:gd name="connsiteX7" fmla="*/ 22776 w 123700"/>
                  <a:gd name="connsiteY7" fmla="*/ 152630 h 152629"/>
                  <a:gd name="connsiteX8" fmla="*/ 36138 w 123700"/>
                  <a:gd name="connsiteY8" fmla="*/ 110980 h 152629"/>
                  <a:gd name="connsiteX9" fmla="*/ 82323 w 123700"/>
                  <a:gd name="connsiteY9" fmla="*/ 110980 h 152629"/>
                  <a:gd name="connsiteX10" fmla="*/ 94370 w 123700"/>
                  <a:gd name="connsiteY10" fmla="*/ 152630 h 152629"/>
                  <a:gd name="connsiteX11" fmla="*/ 123700 w 123700"/>
                  <a:gd name="connsiteY11" fmla="*/ 152630 h 152629"/>
                  <a:gd name="connsiteX12" fmla="*/ 74883 w 123700"/>
                  <a:gd name="connsiteY12" fmla="*/ 0 h 152629"/>
                  <a:gd name="connsiteX13" fmla="*/ 53018 w 123700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700" h="152629">
                    <a:moveTo>
                      <a:pt x="42921" y="92248"/>
                    </a:moveTo>
                    <a:cubicBezTo>
                      <a:pt x="49045" y="72180"/>
                      <a:pt x="55169" y="53650"/>
                      <a:pt x="60661" y="30077"/>
                    </a:cubicBezTo>
                    <a:lnTo>
                      <a:pt x="61066" y="30077"/>
                    </a:lnTo>
                    <a:cubicBezTo>
                      <a:pt x="67241" y="53650"/>
                      <a:pt x="72682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93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38" y="110980"/>
                    </a:lnTo>
                    <a:lnTo>
                      <a:pt x="82323" y="110980"/>
                    </a:lnTo>
                    <a:lnTo>
                      <a:pt x="94370" y="152630"/>
                    </a:lnTo>
                    <a:lnTo>
                      <a:pt x="123700" y="152630"/>
                    </a:lnTo>
                    <a:lnTo>
                      <a:pt x="74883" y="0"/>
                    </a:lnTo>
                    <a:lnTo>
                      <a:pt x="53018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Dowolny kształt 23">
              <a:extLst>
                <a:ext uri="{FF2B5EF4-FFF2-40B4-BE49-F238E27FC236}">
                  <a16:creationId xmlns:a16="http://schemas.microsoft.com/office/drawing/2014/main" id="{9CF396FF-DD90-4236-97CB-EAD0F8526249}"/>
                </a:ext>
              </a:extLst>
            </p:cNvPr>
            <p:cNvSpPr/>
            <p:nvPr/>
          </p:nvSpPr>
          <p:spPr>
            <a:xfrm>
              <a:off x="6774873" y="-1348305"/>
              <a:ext cx="48034" cy="94090"/>
            </a:xfrm>
            <a:custGeom>
              <a:avLst/>
              <a:gdLst>
                <a:gd name="connsiteX0" fmla="*/ 0 w 77919"/>
                <a:gd name="connsiteY0" fmla="*/ 152630 h 152629"/>
                <a:gd name="connsiteX1" fmla="*/ 0 w 77919"/>
                <a:gd name="connsiteY1" fmla="*/ 0 h 152629"/>
                <a:gd name="connsiteX2" fmla="*/ 26066 w 77919"/>
                <a:gd name="connsiteY2" fmla="*/ 0 h 152629"/>
                <a:gd name="connsiteX3" fmla="*/ 26066 w 77919"/>
                <a:gd name="connsiteY3" fmla="*/ 132133 h 152629"/>
                <a:gd name="connsiteX4" fmla="*/ 77920 w 77919"/>
                <a:gd name="connsiteY4" fmla="*/ 132133 h 152629"/>
                <a:gd name="connsiteX5" fmla="*/ 77920 w 77919"/>
                <a:gd name="connsiteY5" fmla="*/ 152630 h 152629"/>
                <a:gd name="connsiteX6" fmla="*/ 0 w 77919"/>
                <a:gd name="connsiteY6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19" h="152629">
                  <a:moveTo>
                    <a:pt x="0" y="152630"/>
                  </a:moveTo>
                  <a:lnTo>
                    <a:pt x="0" y="0"/>
                  </a:lnTo>
                  <a:lnTo>
                    <a:pt x="26066" y="0"/>
                  </a:lnTo>
                  <a:lnTo>
                    <a:pt x="26066" y="132133"/>
                  </a:lnTo>
                  <a:lnTo>
                    <a:pt x="77920" y="132133"/>
                  </a:lnTo>
                  <a:lnTo>
                    <a:pt x="77920" y="152630"/>
                  </a:lnTo>
                  <a:lnTo>
                    <a:pt x="0" y="152630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5" name="Dowolny kształt 24">
              <a:extLst>
                <a:ext uri="{FF2B5EF4-FFF2-40B4-BE49-F238E27FC236}">
                  <a16:creationId xmlns:a16="http://schemas.microsoft.com/office/drawing/2014/main" id="{658E74DA-04B5-0641-36FC-DC26381DFAEA}"/>
                </a:ext>
              </a:extLst>
            </p:cNvPr>
            <p:cNvSpPr/>
            <p:nvPr/>
          </p:nvSpPr>
          <p:spPr>
            <a:xfrm>
              <a:off x="6278787" y="-1228183"/>
              <a:ext cx="72169" cy="97307"/>
            </a:xfrm>
            <a:custGeom>
              <a:avLst/>
              <a:gdLst>
                <a:gd name="connsiteX0" fmla="*/ 117070 w 117070"/>
                <a:gd name="connsiteY0" fmla="*/ 85466 h 157848"/>
                <a:gd name="connsiteX1" fmla="*/ 117070 w 117070"/>
                <a:gd name="connsiteY1" fmla="*/ 148470 h 157848"/>
                <a:gd name="connsiteX2" fmla="*/ 73517 w 117070"/>
                <a:gd name="connsiteY2" fmla="*/ 157848 h 157848"/>
                <a:gd name="connsiteX3" fmla="*/ 0 w 117070"/>
                <a:gd name="connsiteY3" fmla="*/ 78054 h 157848"/>
                <a:gd name="connsiteX4" fmla="*/ 74403 w 117070"/>
                <a:gd name="connsiteY4" fmla="*/ 0 h 157848"/>
                <a:gd name="connsiteX5" fmla="*/ 111604 w 117070"/>
                <a:gd name="connsiteY5" fmla="*/ 11774 h 157848"/>
                <a:gd name="connsiteX6" fmla="*/ 103050 w 117070"/>
                <a:gd name="connsiteY6" fmla="*/ 29901 h 157848"/>
                <a:gd name="connsiteX7" fmla="*/ 75035 w 117070"/>
                <a:gd name="connsiteY7" fmla="*/ 21833 h 157848"/>
                <a:gd name="connsiteX8" fmla="*/ 27964 w 117070"/>
                <a:gd name="connsiteY8" fmla="*/ 78508 h 157848"/>
                <a:gd name="connsiteX9" fmla="*/ 72429 w 117070"/>
                <a:gd name="connsiteY9" fmla="*/ 136091 h 157848"/>
                <a:gd name="connsiteX10" fmla="*/ 90801 w 117070"/>
                <a:gd name="connsiteY10" fmla="*/ 132360 h 157848"/>
                <a:gd name="connsiteX11" fmla="*/ 90801 w 117070"/>
                <a:gd name="connsiteY11" fmla="*/ 85492 h 157848"/>
                <a:gd name="connsiteX12" fmla="*/ 117070 w 117070"/>
                <a:gd name="connsiteY12" fmla="*/ 85492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070" h="157848">
                  <a:moveTo>
                    <a:pt x="117070" y="85466"/>
                  </a:moveTo>
                  <a:lnTo>
                    <a:pt x="117070" y="148470"/>
                  </a:lnTo>
                  <a:cubicBezTo>
                    <a:pt x="103050" y="153915"/>
                    <a:pt x="88423" y="157848"/>
                    <a:pt x="73517" y="157848"/>
                  </a:cubicBezTo>
                  <a:cubicBezTo>
                    <a:pt x="28445" y="157848"/>
                    <a:pt x="0" y="122981"/>
                    <a:pt x="0" y="78054"/>
                  </a:cubicBezTo>
                  <a:cubicBezTo>
                    <a:pt x="0" y="36430"/>
                    <a:pt x="28445" y="0"/>
                    <a:pt x="74403" y="0"/>
                  </a:cubicBezTo>
                  <a:cubicBezTo>
                    <a:pt x="88625" y="0"/>
                    <a:pt x="102848" y="5244"/>
                    <a:pt x="111604" y="11774"/>
                  </a:cubicBezTo>
                  <a:lnTo>
                    <a:pt x="103050" y="29901"/>
                  </a:lnTo>
                  <a:cubicBezTo>
                    <a:pt x="96065" y="25539"/>
                    <a:pt x="85107" y="21833"/>
                    <a:pt x="75035" y="21833"/>
                  </a:cubicBezTo>
                  <a:cubicBezTo>
                    <a:pt x="47020" y="21833"/>
                    <a:pt x="27964" y="43843"/>
                    <a:pt x="27964" y="78508"/>
                  </a:cubicBezTo>
                  <a:cubicBezTo>
                    <a:pt x="27964" y="113174"/>
                    <a:pt x="49855" y="136091"/>
                    <a:pt x="72429" y="136091"/>
                  </a:cubicBezTo>
                  <a:cubicBezTo>
                    <a:pt x="79413" y="136091"/>
                    <a:pt x="85335" y="135183"/>
                    <a:pt x="90801" y="132360"/>
                  </a:cubicBezTo>
                  <a:lnTo>
                    <a:pt x="90801" y="85492"/>
                  </a:lnTo>
                  <a:lnTo>
                    <a:pt x="117070" y="85492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ED2AA9A3-7756-C32D-58A8-8BD004224E02}"/>
                </a:ext>
              </a:extLst>
            </p:cNvPr>
            <p:cNvSpPr/>
            <p:nvPr/>
          </p:nvSpPr>
          <p:spPr>
            <a:xfrm>
              <a:off x="6365667" y="-1226566"/>
              <a:ext cx="48034" cy="94074"/>
            </a:xfrm>
            <a:custGeom>
              <a:avLst/>
              <a:gdLst>
                <a:gd name="connsiteX0" fmla="*/ 0 w 77920"/>
                <a:gd name="connsiteY0" fmla="*/ 152604 h 152604"/>
                <a:gd name="connsiteX1" fmla="*/ 0 w 77920"/>
                <a:gd name="connsiteY1" fmla="*/ 0 h 152604"/>
                <a:gd name="connsiteX2" fmla="*/ 70050 w 77920"/>
                <a:gd name="connsiteY2" fmla="*/ 0 h 152604"/>
                <a:gd name="connsiteX3" fmla="*/ 70050 w 77920"/>
                <a:gd name="connsiteY3" fmla="*/ 20497 h 152604"/>
                <a:gd name="connsiteX4" fmla="*/ 26243 w 77920"/>
                <a:gd name="connsiteY4" fmla="*/ 20497 h 152604"/>
                <a:gd name="connsiteX5" fmla="*/ 26243 w 77920"/>
                <a:gd name="connsiteY5" fmla="*/ 62373 h 152604"/>
                <a:gd name="connsiteX6" fmla="*/ 69164 w 77920"/>
                <a:gd name="connsiteY6" fmla="*/ 62373 h 152604"/>
                <a:gd name="connsiteX7" fmla="*/ 69164 w 77920"/>
                <a:gd name="connsiteY7" fmla="*/ 82845 h 152604"/>
                <a:gd name="connsiteX8" fmla="*/ 26243 w 77920"/>
                <a:gd name="connsiteY8" fmla="*/ 82845 h 152604"/>
                <a:gd name="connsiteX9" fmla="*/ 26243 w 77920"/>
                <a:gd name="connsiteY9" fmla="*/ 132108 h 152604"/>
                <a:gd name="connsiteX10" fmla="*/ 77920 w 77920"/>
                <a:gd name="connsiteY10" fmla="*/ 132108 h 152604"/>
                <a:gd name="connsiteX11" fmla="*/ 77920 w 77920"/>
                <a:gd name="connsiteY11" fmla="*/ 152604 h 152604"/>
                <a:gd name="connsiteX12" fmla="*/ 0 w 77920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920" h="152604">
                  <a:moveTo>
                    <a:pt x="0" y="152604"/>
                  </a:moveTo>
                  <a:lnTo>
                    <a:pt x="0" y="0"/>
                  </a:lnTo>
                  <a:lnTo>
                    <a:pt x="70050" y="0"/>
                  </a:lnTo>
                  <a:lnTo>
                    <a:pt x="70050" y="20497"/>
                  </a:lnTo>
                  <a:lnTo>
                    <a:pt x="26243" y="20497"/>
                  </a:lnTo>
                  <a:lnTo>
                    <a:pt x="26243" y="62373"/>
                  </a:lnTo>
                  <a:lnTo>
                    <a:pt x="69164" y="62373"/>
                  </a:lnTo>
                  <a:lnTo>
                    <a:pt x="69164" y="82845"/>
                  </a:lnTo>
                  <a:lnTo>
                    <a:pt x="26243" y="82845"/>
                  </a:lnTo>
                  <a:lnTo>
                    <a:pt x="26243" y="132108"/>
                  </a:lnTo>
                  <a:lnTo>
                    <a:pt x="77920" y="132108"/>
                  </a:lnTo>
                  <a:lnTo>
                    <a:pt x="77920" y="152604"/>
                  </a:lnTo>
                  <a:lnTo>
                    <a:pt x="0" y="15260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27" name="Grafika 9">
              <a:extLst>
                <a:ext uri="{FF2B5EF4-FFF2-40B4-BE49-F238E27FC236}">
                  <a16:creationId xmlns:a16="http://schemas.microsoft.com/office/drawing/2014/main" id="{D5FAB014-6C38-36CA-1D82-AA9B69C54062}"/>
                </a:ext>
              </a:extLst>
            </p:cNvPr>
            <p:cNvGrpSpPr/>
            <p:nvPr/>
          </p:nvGrpSpPr>
          <p:grpSpPr>
            <a:xfrm>
              <a:off x="6418709" y="-1228183"/>
              <a:ext cx="366054" cy="97307"/>
              <a:chOff x="6073518" y="-1391522"/>
              <a:chExt cx="593802" cy="157848"/>
            </a:xfrm>
            <a:solidFill>
              <a:schemeClr val="bg1"/>
            </a:solidFill>
          </p:grpSpPr>
          <p:sp>
            <p:nvSpPr>
              <p:cNvPr id="50" name="Dowolny kształt 49">
                <a:extLst>
                  <a:ext uri="{FF2B5EF4-FFF2-40B4-BE49-F238E27FC236}">
                    <a16:creationId xmlns:a16="http://schemas.microsoft.com/office/drawing/2014/main" id="{55ED5C44-FBF1-7C89-B760-9DD751227593}"/>
                  </a:ext>
                </a:extLst>
              </p:cNvPr>
              <p:cNvSpPr/>
              <p:nvPr/>
            </p:nvSpPr>
            <p:spPr>
              <a:xfrm>
                <a:off x="6073518" y="-1391522"/>
                <a:ext cx="129976" cy="157848"/>
              </a:xfrm>
              <a:custGeom>
                <a:avLst/>
                <a:gdLst>
                  <a:gd name="connsiteX0" fmla="*/ 64988 w 129976"/>
                  <a:gd name="connsiteY0" fmla="*/ 136066 h 157848"/>
                  <a:gd name="connsiteX1" fmla="*/ 28015 w 129976"/>
                  <a:gd name="connsiteY1" fmla="*/ 76743 h 157848"/>
                  <a:gd name="connsiteX2" fmla="*/ 64988 w 129976"/>
                  <a:gd name="connsiteY2" fmla="*/ 21808 h 157848"/>
                  <a:gd name="connsiteX3" fmla="*/ 101962 w 129976"/>
                  <a:gd name="connsiteY3" fmla="*/ 76743 h 157848"/>
                  <a:gd name="connsiteX4" fmla="*/ 64988 w 129976"/>
                  <a:gd name="connsiteY4" fmla="*/ 136066 h 157848"/>
                  <a:gd name="connsiteX5" fmla="*/ 64988 w 129976"/>
                  <a:gd name="connsiteY5" fmla="*/ 157848 h 157848"/>
                  <a:gd name="connsiteX6" fmla="*/ 129977 w 129976"/>
                  <a:gd name="connsiteY6" fmla="*/ 76743 h 157848"/>
                  <a:gd name="connsiteX7" fmla="*/ 64988 w 129976"/>
                  <a:gd name="connsiteY7" fmla="*/ 0 h 157848"/>
                  <a:gd name="connsiteX8" fmla="*/ 0 w 129976"/>
                  <a:gd name="connsiteY8" fmla="*/ 76743 h 157848"/>
                  <a:gd name="connsiteX9" fmla="*/ 64988 w 129976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976" h="157848">
                    <a:moveTo>
                      <a:pt x="64988" y="136066"/>
                    </a:moveTo>
                    <a:cubicBezTo>
                      <a:pt x="37631" y="136066"/>
                      <a:pt x="28015" y="105963"/>
                      <a:pt x="28015" y="76743"/>
                    </a:cubicBezTo>
                    <a:cubicBezTo>
                      <a:pt x="28015" y="47523"/>
                      <a:pt x="38947" y="21808"/>
                      <a:pt x="64988" y="21808"/>
                    </a:cubicBezTo>
                    <a:cubicBezTo>
                      <a:pt x="91029" y="21808"/>
                      <a:pt x="101962" y="48633"/>
                      <a:pt x="101962" y="76743"/>
                    </a:cubicBezTo>
                    <a:cubicBezTo>
                      <a:pt x="101962" y="104854"/>
                      <a:pt x="92320" y="136066"/>
                      <a:pt x="64988" y="136066"/>
                    </a:cubicBezTo>
                    <a:moveTo>
                      <a:pt x="64988" y="157848"/>
                    </a:moveTo>
                    <a:cubicBezTo>
                      <a:pt x="105049" y="157848"/>
                      <a:pt x="129977" y="122325"/>
                      <a:pt x="129977" y="76743"/>
                    </a:cubicBezTo>
                    <a:cubicBezTo>
                      <a:pt x="129977" y="34035"/>
                      <a:pt x="102392" y="0"/>
                      <a:pt x="64988" y="0"/>
                    </a:cubicBezTo>
                    <a:cubicBezTo>
                      <a:pt x="27585" y="0"/>
                      <a:pt x="0" y="34035"/>
                      <a:pt x="0" y="76743"/>
                    </a:cubicBezTo>
                    <a:cubicBezTo>
                      <a:pt x="0" y="122325"/>
                      <a:pt x="24953" y="157848"/>
                      <a:pt x="64988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Dowolny kształt 50">
                <a:extLst>
                  <a:ext uri="{FF2B5EF4-FFF2-40B4-BE49-F238E27FC236}">
                    <a16:creationId xmlns:a16="http://schemas.microsoft.com/office/drawing/2014/main" id="{017B1344-0318-825D-3D5F-3529A7A6E2E1}"/>
                  </a:ext>
                </a:extLst>
              </p:cNvPr>
              <p:cNvSpPr/>
              <p:nvPr/>
            </p:nvSpPr>
            <p:spPr>
              <a:xfrm>
                <a:off x="6212479" y="-1391522"/>
                <a:ext cx="117095" cy="157848"/>
              </a:xfrm>
              <a:custGeom>
                <a:avLst/>
                <a:gdLst>
                  <a:gd name="connsiteX0" fmla="*/ 117095 w 117095"/>
                  <a:gd name="connsiteY0" fmla="*/ 85466 h 157848"/>
                  <a:gd name="connsiteX1" fmla="*/ 117095 w 117095"/>
                  <a:gd name="connsiteY1" fmla="*/ 148470 h 157848"/>
                  <a:gd name="connsiteX2" fmla="*/ 73542 w 117095"/>
                  <a:gd name="connsiteY2" fmla="*/ 157848 h 157848"/>
                  <a:gd name="connsiteX3" fmla="*/ 0 w 117095"/>
                  <a:gd name="connsiteY3" fmla="*/ 78054 h 157848"/>
                  <a:gd name="connsiteX4" fmla="*/ 74402 w 117095"/>
                  <a:gd name="connsiteY4" fmla="*/ 0 h 157848"/>
                  <a:gd name="connsiteX5" fmla="*/ 111604 w 117095"/>
                  <a:gd name="connsiteY5" fmla="*/ 11774 h 157848"/>
                  <a:gd name="connsiteX6" fmla="*/ 103075 w 117095"/>
                  <a:gd name="connsiteY6" fmla="*/ 29901 h 157848"/>
                  <a:gd name="connsiteX7" fmla="*/ 75060 w 117095"/>
                  <a:gd name="connsiteY7" fmla="*/ 21833 h 157848"/>
                  <a:gd name="connsiteX8" fmla="*/ 27989 w 117095"/>
                  <a:gd name="connsiteY8" fmla="*/ 78508 h 157848"/>
                  <a:gd name="connsiteX9" fmla="*/ 72403 w 117095"/>
                  <a:gd name="connsiteY9" fmla="*/ 136091 h 157848"/>
                  <a:gd name="connsiteX10" fmla="*/ 90801 w 117095"/>
                  <a:gd name="connsiteY10" fmla="*/ 132360 h 157848"/>
                  <a:gd name="connsiteX11" fmla="*/ 90801 w 117095"/>
                  <a:gd name="connsiteY11" fmla="*/ 85492 h 157848"/>
                  <a:gd name="connsiteX12" fmla="*/ 117070 w 117095"/>
                  <a:gd name="connsiteY12" fmla="*/ 85492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095" h="157848">
                    <a:moveTo>
                      <a:pt x="117095" y="85466"/>
                    </a:moveTo>
                    <a:lnTo>
                      <a:pt x="117095" y="148470"/>
                    </a:lnTo>
                    <a:cubicBezTo>
                      <a:pt x="103101" y="153915"/>
                      <a:pt x="88423" y="157848"/>
                      <a:pt x="73542" y="157848"/>
                    </a:cubicBezTo>
                    <a:cubicBezTo>
                      <a:pt x="28445" y="157848"/>
                      <a:pt x="0" y="122981"/>
                      <a:pt x="0" y="78054"/>
                    </a:cubicBezTo>
                    <a:cubicBezTo>
                      <a:pt x="0" y="36430"/>
                      <a:pt x="28445" y="0"/>
                      <a:pt x="74402" y="0"/>
                    </a:cubicBezTo>
                    <a:cubicBezTo>
                      <a:pt x="88625" y="0"/>
                      <a:pt x="102848" y="5244"/>
                      <a:pt x="111604" y="11774"/>
                    </a:cubicBezTo>
                    <a:lnTo>
                      <a:pt x="103075" y="29901"/>
                    </a:lnTo>
                    <a:cubicBezTo>
                      <a:pt x="96040" y="25539"/>
                      <a:pt x="85107" y="21833"/>
                      <a:pt x="75060" y="21833"/>
                    </a:cubicBezTo>
                    <a:cubicBezTo>
                      <a:pt x="47046" y="21833"/>
                      <a:pt x="27989" y="43843"/>
                      <a:pt x="27989" y="78508"/>
                    </a:cubicBezTo>
                    <a:cubicBezTo>
                      <a:pt x="27989" y="113174"/>
                      <a:pt x="49880" y="136091"/>
                      <a:pt x="72403" y="136091"/>
                    </a:cubicBezTo>
                    <a:cubicBezTo>
                      <a:pt x="79439" y="136091"/>
                      <a:pt x="85360" y="135183"/>
                      <a:pt x="90801" y="132360"/>
                    </a:cubicBezTo>
                    <a:lnTo>
                      <a:pt x="90801" y="85492"/>
                    </a:lnTo>
                    <a:lnTo>
                      <a:pt x="117070" y="85492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Dowolny kształt 51">
                <a:extLst>
                  <a:ext uri="{FF2B5EF4-FFF2-40B4-BE49-F238E27FC236}">
                    <a16:creationId xmlns:a16="http://schemas.microsoft.com/office/drawing/2014/main" id="{9DE85671-FC52-1D5F-95F6-908ACF6156FA}"/>
                  </a:ext>
                </a:extLst>
              </p:cNvPr>
              <p:cNvSpPr/>
              <p:nvPr/>
            </p:nvSpPr>
            <p:spPr>
              <a:xfrm>
                <a:off x="6353641" y="-1388900"/>
                <a:ext cx="92800" cy="152604"/>
              </a:xfrm>
              <a:custGeom>
                <a:avLst/>
                <a:gdLst>
                  <a:gd name="connsiteX0" fmla="*/ 26269 w 92800"/>
                  <a:gd name="connsiteY0" fmla="*/ 20497 h 152604"/>
                  <a:gd name="connsiteX1" fmla="*/ 37885 w 92800"/>
                  <a:gd name="connsiteY1" fmla="*/ 20497 h 152604"/>
                  <a:gd name="connsiteX2" fmla="*/ 62179 w 92800"/>
                  <a:gd name="connsiteY2" fmla="*/ 45128 h 152604"/>
                  <a:gd name="connsiteX3" fmla="*/ 37227 w 92800"/>
                  <a:gd name="connsiteY3" fmla="*/ 75407 h 152604"/>
                  <a:gd name="connsiteX4" fmla="*/ 26269 w 92800"/>
                  <a:gd name="connsiteY4" fmla="*/ 76088 h 152604"/>
                  <a:gd name="connsiteX5" fmla="*/ 26269 w 92800"/>
                  <a:gd name="connsiteY5" fmla="*/ 20497 h 152604"/>
                  <a:gd name="connsiteX6" fmla="*/ 92801 w 92800"/>
                  <a:gd name="connsiteY6" fmla="*/ 152604 h 152604"/>
                  <a:gd name="connsiteX7" fmla="*/ 61977 w 92800"/>
                  <a:gd name="connsiteY7" fmla="*/ 89374 h 152604"/>
                  <a:gd name="connsiteX8" fmla="*/ 88448 w 92800"/>
                  <a:gd name="connsiteY8" fmla="*/ 44044 h 152604"/>
                  <a:gd name="connsiteX9" fmla="*/ 40921 w 92800"/>
                  <a:gd name="connsiteY9" fmla="*/ 0 h 152604"/>
                  <a:gd name="connsiteX10" fmla="*/ 0 w 92800"/>
                  <a:gd name="connsiteY10" fmla="*/ 0 h 152604"/>
                  <a:gd name="connsiteX11" fmla="*/ 0 w 92800"/>
                  <a:gd name="connsiteY11" fmla="*/ 152604 h 152604"/>
                  <a:gd name="connsiteX12" fmla="*/ 26243 w 92800"/>
                  <a:gd name="connsiteY12" fmla="*/ 152604 h 152604"/>
                  <a:gd name="connsiteX13" fmla="*/ 26243 w 92800"/>
                  <a:gd name="connsiteY13" fmla="*/ 95047 h 152604"/>
                  <a:gd name="connsiteX14" fmla="*/ 38087 w 92800"/>
                  <a:gd name="connsiteY14" fmla="*/ 95047 h 152604"/>
                  <a:gd name="connsiteX15" fmla="*/ 62812 w 92800"/>
                  <a:gd name="connsiteY15" fmla="*/ 152604 h 152604"/>
                  <a:gd name="connsiteX16" fmla="*/ 92801 w 92800"/>
                  <a:gd name="connsiteY16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800" h="152604">
                    <a:moveTo>
                      <a:pt x="26269" y="20497"/>
                    </a:moveTo>
                    <a:lnTo>
                      <a:pt x="37885" y="20497"/>
                    </a:lnTo>
                    <a:cubicBezTo>
                      <a:pt x="53448" y="20497"/>
                      <a:pt x="62179" y="29447"/>
                      <a:pt x="62179" y="45128"/>
                    </a:cubicBezTo>
                    <a:cubicBezTo>
                      <a:pt x="62179" y="65625"/>
                      <a:pt x="49703" y="74777"/>
                      <a:pt x="37227" y="75407"/>
                    </a:cubicBezTo>
                    <a:cubicBezTo>
                      <a:pt x="34595" y="75634"/>
                      <a:pt x="28470" y="75861"/>
                      <a:pt x="26269" y="76088"/>
                    </a:cubicBezTo>
                    <a:lnTo>
                      <a:pt x="26269" y="20497"/>
                    </a:lnTo>
                    <a:close/>
                    <a:moveTo>
                      <a:pt x="92801" y="152604"/>
                    </a:moveTo>
                    <a:lnTo>
                      <a:pt x="61977" y="89374"/>
                    </a:lnTo>
                    <a:cubicBezTo>
                      <a:pt x="78831" y="80475"/>
                      <a:pt x="88448" y="62373"/>
                      <a:pt x="88448" y="44044"/>
                    </a:cubicBezTo>
                    <a:cubicBezTo>
                      <a:pt x="88448" y="14370"/>
                      <a:pt x="70277" y="0"/>
                      <a:pt x="40921" y="0"/>
                    </a:cubicBezTo>
                    <a:lnTo>
                      <a:pt x="0" y="0"/>
                    </a:lnTo>
                    <a:lnTo>
                      <a:pt x="0" y="152604"/>
                    </a:lnTo>
                    <a:lnTo>
                      <a:pt x="26243" y="152604"/>
                    </a:lnTo>
                    <a:lnTo>
                      <a:pt x="26243" y="95047"/>
                    </a:lnTo>
                    <a:lnTo>
                      <a:pt x="38087" y="95047"/>
                    </a:lnTo>
                    <a:lnTo>
                      <a:pt x="62812" y="152604"/>
                    </a:lnTo>
                    <a:lnTo>
                      <a:pt x="92801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Dowolny kształt 52">
                <a:extLst>
                  <a:ext uri="{FF2B5EF4-FFF2-40B4-BE49-F238E27FC236}">
                    <a16:creationId xmlns:a16="http://schemas.microsoft.com/office/drawing/2014/main" id="{0E9E5C1F-5FBD-4DB2-9896-4F7B72FFD161}"/>
                  </a:ext>
                </a:extLst>
              </p:cNvPr>
              <p:cNvSpPr/>
              <p:nvPr/>
            </p:nvSpPr>
            <p:spPr>
              <a:xfrm>
                <a:off x="6446872" y="-1388900"/>
                <a:ext cx="123675" cy="152604"/>
              </a:xfrm>
              <a:custGeom>
                <a:avLst/>
                <a:gdLst>
                  <a:gd name="connsiteX0" fmla="*/ 42895 w 123675"/>
                  <a:gd name="connsiteY0" fmla="*/ 92223 h 152604"/>
                  <a:gd name="connsiteX1" fmla="*/ 60661 w 123675"/>
                  <a:gd name="connsiteY1" fmla="*/ 30102 h 152604"/>
                  <a:gd name="connsiteX2" fmla="*/ 61091 w 123675"/>
                  <a:gd name="connsiteY2" fmla="*/ 30102 h 152604"/>
                  <a:gd name="connsiteX3" fmla="*/ 78376 w 123675"/>
                  <a:gd name="connsiteY3" fmla="*/ 92223 h 152604"/>
                  <a:gd name="connsiteX4" fmla="*/ 42895 w 123675"/>
                  <a:gd name="connsiteY4" fmla="*/ 92223 h 152604"/>
                  <a:gd name="connsiteX5" fmla="*/ 52993 w 123675"/>
                  <a:gd name="connsiteY5" fmla="*/ 0 h 152604"/>
                  <a:gd name="connsiteX6" fmla="*/ 0 w 123675"/>
                  <a:gd name="connsiteY6" fmla="*/ 152604 h 152604"/>
                  <a:gd name="connsiteX7" fmla="*/ 22776 w 123675"/>
                  <a:gd name="connsiteY7" fmla="*/ 152604 h 152604"/>
                  <a:gd name="connsiteX8" fmla="*/ 36113 w 123675"/>
                  <a:gd name="connsiteY8" fmla="*/ 110980 h 152604"/>
                  <a:gd name="connsiteX9" fmla="*/ 82298 w 123675"/>
                  <a:gd name="connsiteY9" fmla="*/ 110980 h 152604"/>
                  <a:gd name="connsiteX10" fmla="*/ 94319 w 123675"/>
                  <a:gd name="connsiteY10" fmla="*/ 152604 h 152604"/>
                  <a:gd name="connsiteX11" fmla="*/ 123675 w 123675"/>
                  <a:gd name="connsiteY11" fmla="*/ 152604 h 152604"/>
                  <a:gd name="connsiteX12" fmla="*/ 74858 w 123675"/>
                  <a:gd name="connsiteY12" fmla="*/ 0 h 152604"/>
                  <a:gd name="connsiteX13" fmla="*/ 52993 w 123675"/>
                  <a:gd name="connsiteY13" fmla="*/ 0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75" h="152604">
                    <a:moveTo>
                      <a:pt x="42895" y="92223"/>
                    </a:moveTo>
                    <a:cubicBezTo>
                      <a:pt x="49045" y="72155"/>
                      <a:pt x="55169" y="53625"/>
                      <a:pt x="60661" y="30102"/>
                    </a:cubicBezTo>
                    <a:lnTo>
                      <a:pt x="61091" y="30102"/>
                    </a:lnTo>
                    <a:cubicBezTo>
                      <a:pt x="67215" y="53625"/>
                      <a:pt x="72682" y="72155"/>
                      <a:pt x="78376" y="92223"/>
                    </a:cubicBezTo>
                    <a:lnTo>
                      <a:pt x="42895" y="92223"/>
                    </a:lnTo>
                    <a:close/>
                    <a:moveTo>
                      <a:pt x="52993" y="0"/>
                    </a:moveTo>
                    <a:lnTo>
                      <a:pt x="0" y="152604"/>
                    </a:lnTo>
                    <a:lnTo>
                      <a:pt x="22776" y="152604"/>
                    </a:lnTo>
                    <a:lnTo>
                      <a:pt x="36113" y="110980"/>
                    </a:lnTo>
                    <a:lnTo>
                      <a:pt x="82298" y="110980"/>
                    </a:lnTo>
                    <a:lnTo>
                      <a:pt x="94319" y="152604"/>
                    </a:lnTo>
                    <a:lnTo>
                      <a:pt x="123675" y="152604"/>
                    </a:lnTo>
                    <a:lnTo>
                      <a:pt x="74858" y="0"/>
                    </a:lnTo>
                    <a:lnTo>
                      <a:pt x="52993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Dowolny kształt 53">
                <a:extLst>
                  <a:ext uri="{FF2B5EF4-FFF2-40B4-BE49-F238E27FC236}">
                    <a16:creationId xmlns:a16="http://schemas.microsoft.com/office/drawing/2014/main" id="{50F202E1-9283-62EC-C40F-7846292B589F}"/>
                  </a:ext>
                </a:extLst>
              </p:cNvPr>
              <p:cNvSpPr/>
              <p:nvPr/>
            </p:nvSpPr>
            <p:spPr>
              <a:xfrm>
                <a:off x="6578898" y="-1388900"/>
                <a:ext cx="88422" cy="152604"/>
              </a:xfrm>
              <a:custGeom>
                <a:avLst/>
                <a:gdLst>
                  <a:gd name="connsiteX0" fmla="*/ 26243 w 88422"/>
                  <a:gd name="connsiteY0" fmla="*/ 152604 h 152604"/>
                  <a:gd name="connsiteX1" fmla="*/ 0 w 88422"/>
                  <a:gd name="connsiteY1" fmla="*/ 152604 h 152604"/>
                  <a:gd name="connsiteX2" fmla="*/ 0 w 88422"/>
                  <a:gd name="connsiteY2" fmla="*/ 0 h 152604"/>
                  <a:gd name="connsiteX3" fmla="*/ 40921 w 88422"/>
                  <a:gd name="connsiteY3" fmla="*/ 0 h 152604"/>
                  <a:gd name="connsiteX4" fmla="*/ 88423 w 88422"/>
                  <a:gd name="connsiteY4" fmla="*/ 44044 h 152604"/>
                  <a:gd name="connsiteX5" fmla="*/ 38087 w 88422"/>
                  <a:gd name="connsiteY5" fmla="*/ 95047 h 152604"/>
                  <a:gd name="connsiteX6" fmla="*/ 25813 w 88422"/>
                  <a:gd name="connsiteY6" fmla="*/ 95047 h 152604"/>
                  <a:gd name="connsiteX7" fmla="*/ 25813 w 88422"/>
                  <a:gd name="connsiteY7" fmla="*/ 76063 h 152604"/>
                  <a:gd name="connsiteX8" fmla="*/ 37176 w 88422"/>
                  <a:gd name="connsiteY8" fmla="*/ 75407 h 152604"/>
                  <a:gd name="connsiteX9" fmla="*/ 62129 w 88422"/>
                  <a:gd name="connsiteY9" fmla="*/ 45128 h 152604"/>
                  <a:gd name="connsiteX10" fmla="*/ 38062 w 88422"/>
                  <a:gd name="connsiteY10" fmla="*/ 20497 h 152604"/>
                  <a:gd name="connsiteX11" fmla="*/ 26218 w 88422"/>
                  <a:gd name="connsiteY11" fmla="*/ 20497 h 152604"/>
                  <a:gd name="connsiteX12" fmla="*/ 26218 w 88422"/>
                  <a:gd name="connsiteY12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422" h="152604">
                    <a:moveTo>
                      <a:pt x="26243" y="152604"/>
                    </a:moveTo>
                    <a:lnTo>
                      <a:pt x="0" y="152604"/>
                    </a:lnTo>
                    <a:lnTo>
                      <a:pt x="0" y="0"/>
                    </a:lnTo>
                    <a:lnTo>
                      <a:pt x="40921" y="0"/>
                    </a:lnTo>
                    <a:cubicBezTo>
                      <a:pt x="70227" y="0"/>
                      <a:pt x="88423" y="14370"/>
                      <a:pt x="88423" y="44044"/>
                    </a:cubicBezTo>
                    <a:cubicBezTo>
                      <a:pt x="88423" y="69760"/>
                      <a:pt x="69366" y="95047"/>
                      <a:pt x="38087" y="95047"/>
                    </a:cubicBezTo>
                    <a:lnTo>
                      <a:pt x="25813" y="95047"/>
                    </a:lnTo>
                    <a:lnTo>
                      <a:pt x="25813" y="76063"/>
                    </a:lnTo>
                    <a:cubicBezTo>
                      <a:pt x="27104" y="75861"/>
                      <a:pt x="34342" y="75634"/>
                      <a:pt x="37176" y="75407"/>
                    </a:cubicBezTo>
                    <a:cubicBezTo>
                      <a:pt x="49652" y="74777"/>
                      <a:pt x="62129" y="65600"/>
                      <a:pt x="62129" y="45128"/>
                    </a:cubicBezTo>
                    <a:cubicBezTo>
                      <a:pt x="62129" y="29422"/>
                      <a:pt x="53398" y="20497"/>
                      <a:pt x="38062" y="20497"/>
                    </a:cubicBezTo>
                    <a:lnTo>
                      <a:pt x="26218" y="20497"/>
                    </a:lnTo>
                    <a:lnTo>
                      <a:pt x="26218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Dowolny kształt 27">
              <a:extLst>
                <a:ext uri="{FF2B5EF4-FFF2-40B4-BE49-F238E27FC236}">
                  <a16:creationId xmlns:a16="http://schemas.microsoft.com/office/drawing/2014/main" id="{B7C1B9D4-1BDA-5786-2171-ECB1D572948A}"/>
                </a:ext>
              </a:extLst>
            </p:cNvPr>
            <p:cNvSpPr/>
            <p:nvPr/>
          </p:nvSpPr>
          <p:spPr>
            <a:xfrm>
              <a:off x="6793937" y="-1226566"/>
              <a:ext cx="65835" cy="94074"/>
            </a:xfrm>
            <a:custGeom>
              <a:avLst/>
              <a:gdLst>
                <a:gd name="connsiteX0" fmla="*/ 80527 w 106795"/>
                <a:gd name="connsiteY0" fmla="*/ 152604 h 152604"/>
                <a:gd name="connsiteX1" fmla="*/ 80527 w 106795"/>
                <a:gd name="connsiteY1" fmla="*/ 79164 h 152604"/>
                <a:gd name="connsiteX2" fmla="*/ 26016 w 106795"/>
                <a:gd name="connsiteY2" fmla="*/ 79164 h 152604"/>
                <a:gd name="connsiteX3" fmla="*/ 26016 w 106795"/>
                <a:gd name="connsiteY3" fmla="*/ 152604 h 152604"/>
                <a:gd name="connsiteX4" fmla="*/ 0 w 106795"/>
                <a:gd name="connsiteY4" fmla="*/ 152604 h 152604"/>
                <a:gd name="connsiteX5" fmla="*/ 0 w 106795"/>
                <a:gd name="connsiteY5" fmla="*/ 0 h 152604"/>
                <a:gd name="connsiteX6" fmla="*/ 26016 w 106795"/>
                <a:gd name="connsiteY6" fmla="*/ 0 h 152604"/>
                <a:gd name="connsiteX7" fmla="*/ 26016 w 106795"/>
                <a:gd name="connsiteY7" fmla="*/ 58667 h 152604"/>
                <a:gd name="connsiteX8" fmla="*/ 80527 w 106795"/>
                <a:gd name="connsiteY8" fmla="*/ 58667 h 152604"/>
                <a:gd name="connsiteX9" fmla="*/ 80527 w 106795"/>
                <a:gd name="connsiteY9" fmla="*/ 429 h 152604"/>
                <a:gd name="connsiteX10" fmla="*/ 106795 w 106795"/>
                <a:gd name="connsiteY10" fmla="*/ 429 h 152604"/>
                <a:gd name="connsiteX11" fmla="*/ 106795 w 106795"/>
                <a:gd name="connsiteY11" fmla="*/ 152604 h 152604"/>
                <a:gd name="connsiteX12" fmla="*/ 80527 w 106795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795" h="152604">
                  <a:moveTo>
                    <a:pt x="80527" y="152604"/>
                  </a:moveTo>
                  <a:lnTo>
                    <a:pt x="80527" y="79164"/>
                  </a:lnTo>
                  <a:lnTo>
                    <a:pt x="26016" y="79164"/>
                  </a:lnTo>
                  <a:lnTo>
                    <a:pt x="26016" y="152604"/>
                  </a:lnTo>
                  <a:lnTo>
                    <a:pt x="0" y="152604"/>
                  </a:lnTo>
                  <a:lnTo>
                    <a:pt x="0" y="0"/>
                  </a:lnTo>
                  <a:lnTo>
                    <a:pt x="26016" y="0"/>
                  </a:lnTo>
                  <a:lnTo>
                    <a:pt x="26016" y="58667"/>
                  </a:lnTo>
                  <a:lnTo>
                    <a:pt x="80527" y="58667"/>
                  </a:lnTo>
                  <a:lnTo>
                    <a:pt x="80527" y="429"/>
                  </a:lnTo>
                  <a:lnTo>
                    <a:pt x="106795" y="429"/>
                  </a:lnTo>
                  <a:lnTo>
                    <a:pt x="106795" y="152604"/>
                  </a:lnTo>
                  <a:lnTo>
                    <a:pt x="80527" y="15260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9" name="Dowolny kształt 28">
              <a:extLst>
                <a:ext uri="{FF2B5EF4-FFF2-40B4-BE49-F238E27FC236}">
                  <a16:creationId xmlns:a16="http://schemas.microsoft.com/office/drawing/2014/main" id="{8617588C-E067-F522-1443-2DB93CD91744}"/>
                </a:ext>
              </a:extLst>
            </p:cNvPr>
            <p:cNvSpPr/>
            <p:nvPr/>
          </p:nvSpPr>
          <p:spPr>
            <a:xfrm>
              <a:off x="6875295" y="-1226566"/>
              <a:ext cx="16053" cy="94090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30" name="Dowolny kształt 29">
              <a:extLst>
                <a:ext uri="{FF2B5EF4-FFF2-40B4-BE49-F238E27FC236}">
                  <a16:creationId xmlns:a16="http://schemas.microsoft.com/office/drawing/2014/main" id="{6CFC6A66-AEED-8684-8238-00CC08A80D83}"/>
                </a:ext>
              </a:extLst>
            </p:cNvPr>
            <p:cNvSpPr/>
            <p:nvPr/>
          </p:nvSpPr>
          <p:spPr>
            <a:xfrm>
              <a:off x="6902004" y="-1228198"/>
              <a:ext cx="67332" cy="97307"/>
            </a:xfrm>
            <a:custGeom>
              <a:avLst/>
              <a:gdLst>
                <a:gd name="connsiteX0" fmla="*/ 100899 w 109224"/>
                <a:gd name="connsiteY0" fmla="*/ 30329 h 157848"/>
                <a:gd name="connsiteX1" fmla="*/ 73972 w 109224"/>
                <a:gd name="connsiteY1" fmla="*/ 21833 h 157848"/>
                <a:gd name="connsiteX2" fmla="*/ 27787 w 109224"/>
                <a:gd name="connsiteY2" fmla="*/ 78508 h 157848"/>
                <a:gd name="connsiteX3" fmla="*/ 74630 w 109224"/>
                <a:gd name="connsiteY3" fmla="*/ 136091 h 157848"/>
                <a:gd name="connsiteX4" fmla="*/ 100899 w 109224"/>
                <a:gd name="connsiteY4" fmla="*/ 128427 h 157848"/>
                <a:gd name="connsiteX5" fmla="*/ 108137 w 109224"/>
                <a:gd name="connsiteY5" fmla="*/ 147411 h 157848"/>
                <a:gd name="connsiteX6" fmla="*/ 73542 w 109224"/>
                <a:gd name="connsiteY6" fmla="*/ 157848 h 157848"/>
                <a:gd name="connsiteX7" fmla="*/ 0 w 109224"/>
                <a:gd name="connsiteY7" fmla="*/ 78054 h 157848"/>
                <a:gd name="connsiteX8" fmla="*/ 73972 w 109224"/>
                <a:gd name="connsiteY8" fmla="*/ 0 h 157848"/>
                <a:gd name="connsiteX9" fmla="*/ 109225 w 109224"/>
                <a:gd name="connsiteY9" fmla="*/ 11748 h 157848"/>
                <a:gd name="connsiteX10" fmla="*/ 100899 w 109224"/>
                <a:gd name="connsiteY10" fmla="*/ 30304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24" h="157848">
                  <a:moveTo>
                    <a:pt x="100899" y="30329"/>
                  </a:moveTo>
                  <a:cubicBezTo>
                    <a:pt x="94572" y="26396"/>
                    <a:pt x="84019" y="21833"/>
                    <a:pt x="73972" y="21833"/>
                  </a:cubicBezTo>
                  <a:cubicBezTo>
                    <a:pt x="47273" y="21833"/>
                    <a:pt x="27787" y="43843"/>
                    <a:pt x="27787" y="78508"/>
                  </a:cubicBezTo>
                  <a:cubicBezTo>
                    <a:pt x="27787" y="113174"/>
                    <a:pt x="49273" y="136091"/>
                    <a:pt x="74630" y="136091"/>
                  </a:cubicBezTo>
                  <a:cubicBezTo>
                    <a:pt x="84702" y="136091"/>
                    <a:pt x="94116" y="132813"/>
                    <a:pt x="100899" y="128427"/>
                  </a:cubicBezTo>
                  <a:lnTo>
                    <a:pt x="108137" y="147411"/>
                  </a:lnTo>
                  <a:cubicBezTo>
                    <a:pt x="100216" y="152856"/>
                    <a:pt x="86271" y="157848"/>
                    <a:pt x="73542" y="157848"/>
                  </a:cubicBezTo>
                  <a:cubicBezTo>
                    <a:pt x="28470" y="157848"/>
                    <a:pt x="0" y="122981"/>
                    <a:pt x="0" y="78054"/>
                  </a:cubicBezTo>
                  <a:cubicBezTo>
                    <a:pt x="0" y="36430"/>
                    <a:pt x="28217" y="0"/>
                    <a:pt x="73972" y="0"/>
                  </a:cubicBezTo>
                  <a:cubicBezTo>
                    <a:pt x="87562" y="0"/>
                    <a:pt x="100216" y="5673"/>
                    <a:pt x="109225" y="11748"/>
                  </a:cubicBezTo>
                  <a:lnTo>
                    <a:pt x="100899" y="3030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31" name="Dowolny kształt 30">
              <a:extLst>
                <a:ext uri="{FF2B5EF4-FFF2-40B4-BE49-F238E27FC236}">
                  <a16:creationId xmlns:a16="http://schemas.microsoft.com/office/drawing/2014/main" id="{11C70634-1961-59B8-2820-ED828E6820BB}"/>
                </a:ext>
              </a:extLst>
            </p:cNvPr>
            <p:cNvSpPr/>
            <p:nvPr/>
          </p:nvSpPr>
          <p:spPr>
            <a:xfrm>
              <a:off x="6286915" y="-1075034"/>
              <a:ext cx="28315" cy="50682"/>
            </a:xfrm>
            <a:custGeom>
              <a:avLst/>
              <a:gdLst>
                <a:gd name="connsiteX0" fmla="*/ 0 w 45932"/>
                <a:gd name="connsiteY0" fmla="*/ 82214 h 82214"/>
                <a:gd name="connsiteX1" fmla="*/ 0 w 45932"/>
                <a:gd name="connsiteY1" fmla="*/ 0 h 82214"/>
                <a:gd name="connsiteX2" fmla="*/ 10654 w 45932"/>
                <a:gd name="connsiteY2" fmla="*/ 0 h 82214"/>
                <a:gd name="connsiteX3" fmla="*/ 10654 w 45932"/>
                <a:gd name="connsiteY3" fmla="*/ 73289 h 82214"/>
                <a:gd name="connsiteX4" fmla="*/ 45932 w 45932"/>
                <a:gd name="connsiteY4" fmla="*/ 73289 h 82214"/>
                <a:gd name="connsiteX5" fmla="*/ 45932 w 45932"/>
                <a:gd name="connsiteY5" fmla="*/ 82214 h 82214"/>
                <a:gd name="connsiteX6" fmla="*/ 0 w 45932"/>
                <a:gd name="connsiteY6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32" h="82214">
                  <a:moveTo>
                    <a:pt x="0" y="82214"/>
                  </a:moveTo>
                  <a:lnTo>
                    <a:pt x="0" y="0"/>
                  </a:lnTo>
                  <a:lnTo>
                    <a:pt x="10654" y="0"/>
                  </a:lnTo>
                  <a:lnTo>
                    <a:pt x="10654" y="73289"/>
                  </a:lnTo>
                  <a:lnTo>
                    <a:pt x="45932" y="73289"/>
                  </a:lnTo>
                  <a:lnTo>
                    <a:pt x="45932" y="82214"/>
                  </a:lnTo>
                  <a:lnTo>
                    <a:pt x="0" y="8221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32" name="Dowolny kształt 31">
              <a:extLst>
                <a:ext uri="{FF2B5EF4-FFF2-40B4-BE49-F238E27FC236}">
                  <a16:creationId xmlns:a16="http://schemas.microsoft.com/office/drawing/2014/main" id="{334EEE2D-6529-90B5-0A37-EECDAEC592DD}"/>
                </a:ext>
              </a:extLst>
            </p:cNvPr>
            <p:cNvSpPr/>
            <p:nvPr/>
          </p:nvSpPr>
          <p:spPr>
            <a:xfrm>
              <a:off x="6333888" y="-1075034"/>
              <a:ext cx="28596" cy="50682"/>
            </a:xfrm>
            <a:custGeom>
              <a:avLst/>
              <a:gdLst>
                <a:gd name="connsiteX0" fmla="*/ 0 w 46387"/>
                <a:gd name="connsiteY0" fmla="*/ 82214 h 82214"/>
                <a:gd name="connsiteX1" fmla="*/ 0 w 46387"/>
                <a:gd name="connsiteY1" fmla="*/ 0 h 82214"/>
                <a:gd name="connsiteX2" fmla="*/ 44566 w 46387"/>
                <a:gd name="connsiteY2" fmla="*/ 0 h 82214"/>
                <a:gd name="connsiteX3" fmla="*/ 44566 w 46387"/>
                <a:gd name="connsiteY3" fmla="*/ 8874 h 82214"/>
                <a:gd name="connsiteX4" fmla="*/ 10629 w 46387"/>
                <a:gd name="connsiteY4" fmla="*/ 8874 h 82214"/>
                <a:gd name="connsiteX5" fmla="*/ 10629 w 46387"/>
                <a:gd name="connsiteY5" fmla="*/ 34867 h 82214"/>
                <a:gd name="connsiteX6" fmla="*/ 42718 w 46387"/>
                <a:gd name="connsiteY6" fmla="*/ 34867 h 82214"/>
                <a:gd name="connsiteX7" fmla="*/ 42718 w 46387"/>
                <a:gd name="connsiteY7" fmla="*/ 43666 h 82214"/>
                <a:gd name="connsiteX8" fmla="*/ 10629 w 46387"/>
                <a:gd name="connsiteY8" fmla="*/ 43666 h 82214"/>
                <a:gd name="connsiteX9" fmla="*/ 10629 w 46387"/>
                <a:gd name="connsiteY9" fmla="*/ 73289 h 82214"/>
                <a:gd name="connsiteX10" fmla="*/ 46388 w 46387"/>
                <a:gd name="connsiteY10" fmla="*/ 73289 h 82214"/>
                <a:gd name="connsiteX11" fmla="*/ 46388 w 46387"/>
                <a:gd name="connsiteY11" fmla="*/ 82214 h 82214"/>
                <a:gd name="connsiteX12" fmla="*/ 0 w 46387"/>
                <a:gd name="connsiteY12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387" h="82214">
                  <a:moveTo>
                    <a:pt x="0" y="82214"/>
                  </a:moveTo>
                  <a:lnTo>
                    <a:pt x="0" y="0"/>
                  </a:lnTo>
                  <a:lnTo>
                    <a:pt x="44566" y="0"/>
                  </a:lnTo>
                  <a:lnTo>
                    <a:pt x="44566" y="8874"/>
                  </a:lnTo>
                  <a:lnTo>
                    <a:pt x="10629" y="8874"/>
                  </a:lnTo>
                  <a:lnTo>
                    <a:pt x="10629" y="34867"/>
                  </a:lnTo>
                  <a:lnTo>
                    <a:pt x="42718" y="34867"/>
                  </a:lnTo>
                  <a:lnTo>
                    <a:pt x="42718" y="43666"/>
                  </a:lnTo>
                  <a:lnTo>
                    <a:pt x="10629" y="43666"/>
                  </a:lnTo>
                  <a:lnTo>
                    <a:pt x="10629" y="73289"/>
                  </a:lnTo>
                  <a:lnTo>
                    <a:pt x="46388" y="73289"/>
                  </a:lnTo>
                  <a:lnTo>
                    <a:pt x="46388" y="82214"/>
                  </a:lnTo>
                  <a:lnTo>
                    <a:pt x="0" y="8221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33" name="Grafika 9">
              <a:extLst>
                <a:ext uri="{FF2B5EF4-FFF2-40B4-BE49-F238E27FC236}">
                  <a16:creationId xmlns:a16="http://schemas.microsoft.com/office/drawing/2014/main" id="{DA7DBC0D-70A4-F1D2-9E5F-9041ED5F5841}"/>
                </a:ext>
              </a:extLst>
            </p:cNvPr>
            <p:cNvGrpSpPr/>
            <p:nvPr/>
          </p:nvGrpSpPr>
          <p:grpSpPr>
            <a:xfrm>
              <a:off x="6378522" y="-1075407"/>
              <a:ext cx="151561" cy="51055"/>
              <a:chOff x="6008328" y="-1143695"/>
              <a:chExt cx="245857" cy="82819"/>
            </a:xfrm>
            <a:solidFill>
              <a:schemeClr val="bg1"/>
            </a:solidFill>
          </p:grpSpPr>
          <p:sp>
            <p:nvSpPr>
              <p:cNvPr id="47" name="Dowolny kształt 46">
                <a:extLst>
                  <a:ext uri="{FF2B5EF4-FFF2-40B4-BE49-F238E27FC236}">
                    <a16:creationId xmlns:a16="http://schemas.microsoft.com/office/drawing/2014/main" id="{20A3FA65-43CF-D83B-821C-253859A15EF4}"/>
                  </a:ext>
                </a:extLst>
              </p:cNvPr>
              <p:cNvSpPr/>
              <p:nvPr/>
            </p:nvSpPr>
            <p:spPr>
              <a:xfrm>
                <a:off x="6008328" y="-1143090"/>
                <a:ext cx="69062" cy="82214"/>
              </a:xfrm>
              <a:custGeom>
                <a:avLst/>
                <a:gdLst>
                  <a:gd name="connsiteX0" fmla="*/ 46641 w 69062"/>
                  <a:gd name="connsiteY0" fmla="*/ 48053 h 82214"/>
                  <a:gd name="connsiteX1" fmla="*/ 38568 w 69062"/>
                  <a:gd name="connsiteY1" fmla="*/ 24379 h 82214"/>
                  <a:gd name="connsiteX2" fmla="*/ 34291 w 69062"/>
                  <a:gd name="connsiteY2" fmla="*/ 9379 h 82214"/>
                  <a:gd name="connsiteX3" fmla="*/ 34038 w 69062"/>
                  <a:gd name="connsiteY3" fmla="*/ 9379 h 82214"/>
                  <a:gd name="connsiteX4" fmla="*/ 29888 w 69062"/>
                  <a:gd name="connsiteY4" fmla="*/ 24253 h 82214"/>
                  <a:gd name="connsiteX5" fmla="*/ 21815 w 69062"/>
                  <a:gd name="connsiteY5" fmla="*/ 48028 h 82214"/>
                  <a:gd name="connsiteX6" fmla="*/ 46666 w 69062"/>
                  <a:gd name="connsiteY6" fmla="*/ 48028 h 82214"/>
                  <a:gd name="connsiteX7" fmla="*/ 19588 w 69062"/>
                  <a:gd name="connsiteY7" fmla="*/ 56347 h 82214"/>
                  <a:gd name="connsiteX8" fmla="*/ 11009 w 69062"/>
                  <a:gd name="connsiteY8" fmla="*/ 82214 h 82214"/>
                  <a:gd name="connsiteX9" fmla="*/ 0 w 69062"/>
                  <a:gd name="connsiteY9" fmla="*/ 82214 h 82214"/>
                  <a:gd name="connsiteX10" fmla="*/ 28040 w 69062"/>
                  <a:gd name="connsiteY10" fmla="*/ 0 h 82214"/>
                  <a:gd name="connsiteX11" fmla="*/ 40896 w 69062"/>
                  <a:gd name="connsiteY11" fmla="*/ 0 h 82214"/>
                  <a:gd name="connsiteX12" fmla="*/ 69063 w 69062"/>
                  <a:gd name="connsiteY12" fmla="*/ 82214 h 82214"/>
                  <a:gd name="connsiteX13" fmla="*/ 57675 w 69062"/>
                  <a:gd name="connsiteY13" fmla="*/ 82214 h 82214"/>
                  <a:gd name="connsiteX14" fmla="*/ 48868 w 69062"/>
                  <a:gd name="connsiteY14" fmla="*/ 56347 h 82214"/>
                  <a:gd name="connsiteX15" fmla="*/ 19588 w 69062"/>
                  <a:gd name="connsiteY15" fmla="*/ 56347 h 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062" h="82214">
                    <a:moveTo>
                      <a:pt x="46641" y="48053"/>
                    </a:moveTo>
                    <a:lnTo>
                      <a:pt x="38568" y="24379"/>
                    </a:lnTo>
                    <a:cubicBezTo>
                      <a:pt x="36720" y="19035"/>
                      <a:pt x="35506" y="14144"/>
                      <a:pt x="34291" y="9379"/>
                    </a:cubicBezTo>
                    <a:lnTo>
                      <a:pt x="34038" y="9379"/>
                    </a:lnTo>
                    <a:cubicBezTo>
                      <a:pt x="32823" y="14270"/>
                      <a:pt x="31482" y="19261"/>
                      <a:pt x="29888" y="24253"/>
                    </a:cubicBezTo>
                    <a:lnTo>
                      <a:pt x="21815" y="48028"/>
                    </a:lnTo>
                    <a:lnTo>
                      <a:pt x="46666" y="48028"/>
                    </a:lnTo>
                    <a:close/>
                    <a:moveTo>
                      <a:pt x="19588" y="56347"/>
                    </a:moveTo>
                    <a:lnTo>
                      <a:pt x="11009" y="82214"/>
                    </a:lnTo>
                    <a:lnTo>
                      <a:pt x="0" y="82214"/>
                    </a:lnTo>
                    <a:lnTo>
                      <a:pt x="28040" y="0"/>
                    </a:lnTo>
                    <a:lnTo>
                      <a:pt x="40896" y="0"/>
                    </a:lnTo>
                    <a:lnTo>
                      <a:pt x="69063" y="82214"/>
                    </a:lnTo>
                    <a:lnTo>
                      <a:pt x="57675" y="82214"/>
                    </a:lnTo>
                    <a:lnTo>
                      <a:pt x="48868" y="56347"/>
                    </a:lnTo>
                    <a:lnTo>
                      <a:pt x="19588" y="5634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Dowolny kształt 47">
                <a:extLst>
                  <a:ext uri="{FF2B5EF4-FFF2-40B4-BE49-F238E27FC236}">
                    <a16:creationId xmlns:a16="http://schemas.microsoft.com/office/drawing/2014/main" id="{BCE27318-EB39-F333-26FC-806ED2BD16B2}"/>
                  </a:ext>
                </a:extLst>
              </p:cNvPr>
              <p:cNvSpPr/>
              <p:nvPr/>
            </p:nvSpPr>
            <p:spPr>
              <a:xfrm>
                <a:off x="6107885" y="-1143695"/>
                <a:ext cx="53802" cy="82819"/>
              </a:xfrm>
              <a:custGeom>
                <a:avLst/>
                <a:gdLst>
                  <a:gd name="connsiteX0" fmla="*/ 10680 w 53802"/>
                  <a:gd name="connsiteY0" fmla="*/ 39128 h 82819"/>
                  <a:gd name="connsiteX1" fmla="*/ 21587 w 53802"/>
                  <a:gd name="connsiteY1" fmla="*/ 39128 h 82819"/>
                  <a:gd name="connsiteX2" fmla="*/ 40187 w 53802"/>
                  <a:gd name="connsiteY2" fmla="*/ 23522 h 82819"/>
                  <a:gd name="connsiteX3" fmla="*/ 21207 w 53802"/>
                  <a:gd name="connsiteY3" fmla="*/ 8168 h 82819"/>
                  <a:gd name="connsiteX4" fmla="*/ 10680 w 53802"/>
                  <a:gd name="connsiteY4" fmla="*/ 9152 h 82819"/>
                  <a:gd name="connsiteX5" fmla="*/ 10680 w 53802"/>
                  <a:gd name="connsiteY5" fmla="*/ 39153 h 82819"/>
                  <a:gd name="connsiteX6" fmla="*/ 25 w 53802"/>
                  <a:gd name="connsiteY6" fmla="*/ 1689 h 82819"/>
                  <a:gd name="connsiteX7" fmla="*/ 20473 w 53802"/>
                  <a:gd name="connsiteY7" fmla="*/ 0 h 82819"/>
                  <a:gd name="connsiteX8" fmla="*/ 44363 w 53802"/>
                  <a:gd name="connsiteY8" fmla="*/ 6706 h 82819"/>
                  <a:gd name="connsiteX9" fmla="*/ 50867 w 53802"/>
                  <a:gd name="connsiteY9" fmla="*/ 22312 h 82819"/>
                  <a:gd name="connsiteX10" fmla="*/ 35303 w 53802"/>
                  <a:gd name="connsiteY10" fmla="*/ 43313 h 82819"/>
                  <a:gd name="connsiteX11" fmla="*/ 35303 w 53802"/>
                  <a:gd name="connsiteY11" fmla="*/ 43666 h 82819"/>
                  <a:gd name="connsiteX12" fmla="*/ 47425 w 53802"/>
                  <a:gd name="connsiteY12" fmla="*/ 60255 h 82819"/>
                  <a:gd name="connsiteX13" fmla="*/ 53803 w 53802"/>
                  <a:gd name="connsiteY13" fmla="*/ 82819 h 82819"/>
                  <a:gd name="connsiteX14" fmla="*/ 42769 w 53802"/>
                  <a:gd name="connsiteY14" fmla="*/ 82819 h 82819"/>
                  <a:gd name="connsiteX15" fmla="*/ 37252 w 53802"/>
                  <a:gd name="connsiteY15" fmla="*/ 63180 h 82819"/>
                  <a:gd name="connsiteX16" fmla="*/ 20701 w 53802"/>
                  <a:gd name="connsiteY16" fmla="*/ 47196 h 82819"/>
                  <a:gd name="connsiteX17" fmla="*/ 10654 w 53802"/>
                  <a:gd name="connsiteY17" fmla="*/ 47196 h 82819"/>
                  <a:gd name="connsiteX18" fmla="*/ 10654 w 53802"/>
                  <a:gd name="connsiteY18" fmla="*/ 82819 h 82819"/>
                  <a:gd name="connsiteX19" fmla="*/ 0 w 53802"/>
                  <a:gd name="connsiteY19" fmla="*/ 82819 h 82819"/>
                  <a:gd name="connsiteX20" fmla="*/ 0 w 53802"/>
                  <a:gd name="connsiteY20" fmla="*/ 1714 h 82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3802" h="82819">
                    <a:moveTo>
                      <a:pt x="10680" y="39128"/>
                    </a:moveTo>
                    <a:lnTo>
                      <a:pt x="21587" y="39128"/>
                    </a:lnTo>
                    <a:cubicBezTo>
                      <a:pt x="32975" y="39128"/>
                      <a:pt x="40187" y="32926"/>
                      <a:pt x="40187" y="23522"/>
                    </a:cubicBezTo>
                    <a:cubicBezTo>
                      <a:pt x="40187" y="12908"/>
                      <a:pt x="32469" y="8269"/>
                      <a:pt x="21207" y="8168"/>
                    </a:cubicBezTo>
                    <a:cubicBezTo>
                      <a:pt x="16070" y="8168"/>
                      <a:pt x="12400" y="8648"/>
                      <a:pt x="10680" y="9152"/>
                    </a:cubicBezTo>
                    <a:lnTo>
                      <a:pt x="10680" y="39153"/>
                    </a:lnTo>
                    <a:close/>
                    <a:moveTo>
                      <a:pt x="25" y="1689"/>
                    </a:moveTo>
                    <a:cubicBezTo>
                      <a:pt x="5416" y="580"/>
                      <a:pt x="13134" y="0"/>
                      <a:pt x="20473" y="0"/>
                    </a:cubicBezTo>
                    <a:cubicBezTo>
                      <a:pt x="31862" y="0"/>
                      <a:pt x="39200" y="2067"/>
                      <a:pt x="44363" y="6706"/>
                    </a:cubicBezTo>
                    <a:cubicBezTo>
                      <a:pt x="48513" y="10362"/>
                      <a:pt x="50867" y="15984"/>
                      <a:pt x="50867" y="22312"/>
                    </a:cubicBezTo>
                    <a:cubicBezTo>
                      <a:pt x="50867" y="33178"/>
                      <a:pt x="44009" y="40363"/>
                      <a:pt x="35303" y="43313"/>
                    </a:cubicBezTo>
                    <a:lnTo>
                      <a:pt x="35303" y="43666"/>
                    </a:lnTo>
                    <a:cubicBezTo>
                      <a:pt x="41681" y="45859"/>
                      <a:pt x="45477" y="51708"/>
                      <a:pt x="47425" y="60255"/>
                    </a:cubicBezTo>
                    <a:cubicBezTo>
                      <a:pt x="50108" y="71726"/>
                      <a:pt x="52082" y="79643"/>
                      <a:pt x="53803" y="82819"/>
                    </a:cubicBezTo>
                    <a:lnTo>
                      <a:pt x="42769" y="82819"/>
                    </a:lnTo>
                    <a:cubicBezTo>
                      <a:pt x="41427" y="80500"/>
                      <a:pt x="39580" y="73415"/>
                      <a:pt x="37252" y="63180"/>
                    </a:cubicBezTo>
                    <a:cubicBezTo>
                      <a:pt x="34797" y="51835"/>
                      <a:pt x="30394" y="47574"/>
                      <a:pt x="20701" y="47196"/>
                    </a:cubicBezTo>
                    <a:lnTo>
                      <a:pt x="10654" y="47196"/>
                    </a:lnTo>
                    <a:lnTo>
                      <a:pt x="10654" y="82819"/>
                    </a:lnTo>
                    <a:lnTo>
                      <a:pt x="0" y="82819"/>
                    </a:lnTo>
                    <a:lnTo>
                      <a:pt x="0" y="171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Dowolny kształt 48">
                <a:extLst>
                  <a:ext uri="{FF2B5EF4-FFF2-40B4-BE49-F238E27FC236}">
                    <a16:creationId xmlns:a16="http://schemas.microsoft.com/office/drawing/2014/main" id="{B108B14F-D56B-3E29-791F-3C9721A07E79}"/>
                  </a:ext>
                </a:extLst>
              </p:cNvPr>
              <p:cNvSpPr/>
              <p:nvPr/>
            </p:nvSpPr>
            <p:spPr>
              <a:xfrm>
                <a:off x="6192208" y="-1143115"/>
                <a:ext cx="61976" cy="82239"/>
              </a:xfrm>
              <a:custGeom>
                <a:avLst/>
                <a:gdLst>
                  <a:gd name="connsiteX0" fmla="*/ 0 w 61976"/>
                  <a:gd name="connsiteY0" fmla="*/ 82239 h 82239"/>
                  <a:gd name="connsiteX1" fmla="*/ 0 w 61976"/>
                  <a:gd name="connsiteY1" fmla="*/ 25 h 82239"/>
                  <a:gd name="connsiteX2" fmla="*/ 11641 w 61976"/>
                  <a:gd name="connsiteY2" fmla="*/ 25 h 82239"/>
                  <a:gd name="connsiteX3" fmla="*/ 38087 w 61976"/>
                  <a:gd name="connsiteY3" fmla="*/ 41599 h 82239"/>
                  <a:gd name="connsiteX4" fmla="*/ 52892 w 61976"/>
                  <a:gd name="connsiteY4" fmla="*/ 68323 h 82239"/>
                  <a:gd name="connsiteX5" fmla="*/ 53145 w 61976"/>
                  <a:gd name="connsiteY5" fmla="*/ 68197 h 82239"/>
                  <a:gd name="connsiteX6" fmla="*/ 51930 w 61976"/>
                  <a:gd name="connsiteY6" fmla="*/ 34414 h 82239"/>
                  <a:gd name="connsiteX7" fmla="*/ 51930 w 61976"/>
                  <a:gd name="connsiteY7" fmla="*/ 0 h 82239"/>
                  <a:gd name="connsiteX8" fmla="*/ 61977 w 61976"/>
                  <a:gd name="connsiteY8" fmla="*/ 0 h 82239"/>
                  <a:gd name="connsiteX9" fmla="*/ 61977 w 61976"/>
                  <a:gd name="connsiteY9" fmla="*/ 82214 h 82239"/>
                  <a:gd name="connsiteX10" fmla="*/ 51221 w 61976"/>
                  <a:gd name="connsiteY10" fmla="*/ 82214 h 82239"/>
                  <a:gd name="connsiteX11" fmla="*/ 25003 w 61976"/>
                  <a:gd name="connsiteY11" fmla="*/ 40489 h 82239"/>
                  <a:gd name="connsiteX12" fmla="*/ 9591 w 61976"/>
                  <a:gd name="connsiteY12" fmla="*/ 13034 h 82239"/>
                  <a:gd name="connsiteX13" fmla="*/ 9237 w 61976"/>
                  <a:gd name="connsiteY13" fmla="*/ 13160 h 82239"/>
                  <a:gd name="connsiteX14" fmla="*/ 10072 w 61976"/>
                  <a:gd name="connsiteY14" fmla="*/ 47070 h 82239"/>
                  <a:gd name="connsiteX15" fmla="*/ 10072 w 61976"/>
                  <a:gd name="connsiteY15" fmla="*/ 82189 h 82239"/>
                  <a:gd name="connsiteX16" fmla="*/ 25 w 61976"/>
                  <a:gd name="connsiteY16" fmla="*/ 82189 h 8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76" h="82239">
                    <a:moveTo>
                      <a:pt x="0" y="82239"/>
                    </a:moveTo>
                    <a:lnTo>
                      <a:pt x="0" y="25"/>
                    </a:lnTo>
                    <a:lnTo>
                      <a:pt x="11641" y="25"/>
                    </a:lnTo>
                    <a:lnTo>
                      <a:pt x="38087" y="41599"/>
                    </a:lnTo>
                    <a:cubicBezTo>
                      <a:pt x="44186" y="51229"/>
                      <a:pt x="48994" y="59902"/>
                      <a:pt x="52892" y="68323"/>
                    </a:cubicBezTo>
                    <a:lnTo>
                      <a:pt x="53145" y="68197"/>
                    </a:lnTo>
                    <a:cubicBezTo>
                      <a:pt x="52158" y="57230"/>
                      <a:pt x="51930" y="47221"/>
                      <a:pt x="51930" y="34414"/>
                    </a:cubicBezTo>
                    <a:lnTo>
                      <a:pt x="51930" y="0"/>
                    </a:lnTo>
                    <a:lnTo>
                      <a:pt x="61977" y="0"/>
                    </a:lnTo>
                    <a:lnTo>
                      <a:pt x="61977" y="82214"/>
                    </a:lnTo>
                    <a:lnTo>
                      <a:pt x="51221" y="82214"/>
                    </a:lnTo>
                    <a:lnTo>
                      <a:pt x="25003" y="40489"/>
                    </a:lnTo>
                    <a:cubicBezTo>
                      <a:pt x="19259" y="31338"/>
                      <a:pt x="13742" y="21959"/>
                      <a:pt x="9591" y="13034"/>
                    </a:cubicBezTo>
                    <a:lnTo>
                      <a:pt x="9237" y="13160"/>
                    </a:lnTo>
                    <a:cubicBezTo>
                      <a:pt x="9844" y="23522"/>
                      <a:pt x="10072" y="33405"/>
                      <a:pt x="10072" y="47070"/>
                    </a:cubicBezTo>
                    <a:lnTo>
                      <a:pt x="10072" y="82189"/>
                    </a:lnTo>
                    <a:lnTo>
                      <a:pt x="25" y="82189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Dowolny kształt 33">
              <a:extLst>
                <a:ext uri="{FF2B5EF4-FFF2-40B4-BE49-F238E27FC236}">
                  <a16:creationId xmlns:a16="http://schemas.microsoft.com/office/drawing/2014/main" id="{A8678298-9AFF-D914-29D4-B9BEEAEDF31A}"/>
                </a:ext>
              </a:extLst>
            </p:cNvPr>
            <p:cNvSpPr/>
            <p:nvPr/>
          </p:nvSpPr>
          <p:spPr>
            <a:xfrm>
              <a:off x="6552892" y="-1075050"/>
              <a:ext cx="6552" cy="50682"/>
            </a:xfrm>
            <a:custGeom>
              <a:avLst/>
              <a:gdLst>
                <a:gd name="connsiteX0" fmla="*/ 0 w 10628"/>
                <a:gd name="connsiteY0" fmla="*/ 0 h 82214"/>
                <a:gd name="connsiteX1" fmla="*/ 10629 w 10628"/>
                <a:gd name="connsiteY1" fmla="*/ 0 h 82214"/>
                <a:gd name="connsiteX2" fmla="*/ 10629 w 10628"/>
                <a:gd name="connsiteY2" fmla="*/ 82214 h 82214"/>
                <a:gd name="connsiteX3" fmla="*/ 0 w 10628"/>
                <a:gd name="connsiteY3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8" h="82214">
                  <a:moveTo>
                    <a:pt x="0" y="0"/>
                  </a:moveTo>
                  <a:lnTo>
                    <a:pt x="10629" y="0"/>
                  </a:lnTo>
                  <a:lnTo>
                    <a:pt x="10629" y="82214"/>
                  </a:lnTo>
                  <a:lnTo>
                    <a:pt x="0" y="8221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35" name="Dowolny kształt 34">
              <a:extLst>
                <a:ext uri="{FF2B5EF4-FFF2-40B4-BE49-F238E27FC236}">
                  <a16:creationId xmlns:a16="http://schemas.microsoft.com/office/drawing/2014/main" id="{B4E5E31D-0A7B-3EA5-1F46-047CCBA76577}"/>
                </a:ext>
              </a:extLst>
            </p:cNvPr>
            <p:cNvSpPr/>
            <p:nvPr/>
          </p:nvSpPr>
          <p:spPr>
            <a:xfrm>
              <a:off x="6582268" y="-1075050"/>
              <a:ext cx="38206" cy="50697"/>
            </a:xfrm>
            <a:custGeom>
              <a:avLst/>
              <a:gdLst>
                <a:gd name="connsiteX0" fmla="*/ 0 w 61976"/>
                <a:gd name="connsiteY0" fmla="*/ 82239 h 82239"/>
                <a:gd name="connsiteX1" fmla="*/ 0 w 61976"/>
                <a:gd name="connsiteY1" fmla="*/ 25 h 82239"/>
                <a:gd name="connsiteX2" fmla="*/ 11616 w 61976"/>
                <a:gd name="connsiteY2" fmla="*/ 25 h 82239"/>
                <a:gd name="connsiteX3" fmla="*/ 38087 w 61976"/>
                <a:gd name="connsiteY3" fmla="*/ 41599 h 82239"/>
                <a:gd name="connsiteX4" fmla="*/ 52891 w 61976"/>
                <a:gd name="connsiteY4" fmla="*/ 68323 h 82239"/>
                <a:gd name="connsiteX5" fmla="*/ 53145 w 61976"/>
                <a:gd name="connsiteY5" fmla="*/ 68197 h 82239"/>
                <a:gd name="connsiteX6" fmla="*/ 51930 w 61976"/>
                <a:gd name="connsiteY6" fmla="*/ 34414 h 82239"/>
                <a:gd name="connsiteX7" fmla="*/ 51930 w 61976"/>
                <a:gd name="connsiteY7" fmla="*/ 0 h 82239"/>
                <a:gd name="connsiteX8" fmla="*/ 61977 w 61976"/>
                <a:gd name="connsiteY8" fmla="*/ 0 h 82239"/>
                <a:gd name="connsiteX9" fmla="*/ 61977 w 61976"/>
                <a:gd name="connsiteY9" fmla="*/ 82214 h 82239"/>
                <a:gd name="connsiteX10" fmla="*/ 51221 w 61976"/>
                <a:gd name="connsiteY10" fmla="*/ 82214 h 82239"/>
                <a:gd name="connsiteX11" fmla="*/ 25003 w 61976"/>
                <a:gd name="connsiteY11" fmla="*/ 40489 h 82239"/>
                <a:gd name="connsiteX12" fmla="*/ 9591 w 61976"/>
                <a:gd name="connsiteY12" fmla="*/ 13034 h 82239"/>
                <a:gd name="connsiteX13" fmla="*/ 9237 w 61976"/>
                <a:gd name="connsiteY13" fmla="*/ 13160 h 82239"/>
                <a:gd name="connsiteX14" fmla="*/ 10072 w 61976"/>
                <a:gd name="connsiteY14" fmla="*/ 47070 h 82239"/>
                <a:gd name="connsiteX15" fmla="*/ 10072 w 61976"/>
                <a:gd name="connsiteY15" fmla="*/ 82189 h 82239"/>
                <a:gd name="connsiteX16" fmla="*/ 25 w 61976"/>
                <a:gd name="connsiteY16" fmla="*/ 82189 h 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976" h="82239">
                  <a:moveTo>
                    <a:pt x="0" y="82239"/>
                  </a:moveTo>
                  <a:lnTo>
                    <a:pt x="0" y="25"/>
                  </a:lnTo>
                  <a:lnTo>
                    <a:pt x="11616" y="25"/>
                  </a:lnTo>
                  <a:lnTo>
                    <a:pt x="38087" y="41599"/>
                  </a:lnTo>
                  <a:cubicBezTo>
                    <a:pt x="44186" y="51229"/>
                    <a:pt x="48994" y="59902"/>
                    <a:pt x="52891" y="68323"/>
                  </a:cubicBezTo>
                  <a:lnTo>
                    <a:pt x="53145" y="68197"/>
                  </a:lnTo>
                  <a:cubicBezTo>
                    <a:pt x="52158" y="57230"/>
                    <a:pt x="51930" y="47221"/>
                    <a:pt x="51930" y="34414"/>
                  </a:cubicBezTo>
                  <a:lnTo>
                    <a:pt x="51930" y="0"/>
                  </a:lnTo>
                  <a:lnTo>
                    <a:pt x="61977" y="0"/>
                  </a:lnTo>
                  <a:lnTo>
                    <a:pt x="61977" y="82214"/>
                  </a:lnTo>
                  <a:lnTo>
                    <a:pt x="51221" y="82214"/>
                  </a:lnTo>
                  <a:lnTo>
                    <a:pt x="25003" y="40489"/>
                  </a:lnTo>
                  <a:cubicBezTo>
                    <a:pt x="19259" y="31338"/>
                    <a:pt x="13742" y="21959"/>
                    <a:pt x="9591" y="13034"/>
                  </a:cubicBezTo>
                  <a:lnTo>
                    <a:pt x="9237" y="13160"/>
                  </a:lnTo>
                  <a:cubicBezTo>
                    <a:pt x="9844" y="23522"/>
                    <a:pt x="10072" y="33405"/>
                    <a:pt x="10072" y="47070"/>
                  </a:cubicBezTo>
                  <a:lnTo>
                    <a:pt x="10072" y="82189"/>
                  </a:lnTo>
                  <a:lnTo>
                    <a:pt x="25" y="82189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36" name="Dowolny kształt 35">
              <a:extLst>
                <a:ext uri="{FF2B5EF4-FFF2-40B4-BE49-F238E27FC236}">
                  <a16:creationId xmlns:a16="http://schemas.microsoft.com/office/drawing/2014/main" id="{6BAE9378-C453-3E32-612D-66255F5EF2DE}"/>
                </a:ext>
              </a:extLst>
            </p:cNvPr>
            <p:cNvSpPr/>
            <p:nvPr/>
          </p:nvSpPr>
          <p:spPr>
            <a:xfrm>
              <a:off x="6640271" y="-1075563"/>
              <a:ext cx="41763" cy="51723"/>
            </a:xfrm>
            <a:custGeom>
              <a:avLst/>
              <a:gdLst>
                <a:gd name="connsiteX0" fmla="*/ 67721 w 67746"/>
                <a:gd name="connsiteY0" fmla="*/ 79391 h 83903"/>
                <a:gd name="connsiteX1" fmla="*/ 42389 w 67746"/>
                <a:gd name="connsiteY1" fmla="*/ 83903 h 83903"/>
                <a:gd name="connsiteX2" fmla="*/ 11515 w 67746"/>
                <a:gd name="connsiteY2" fmla="*/ 73037 h 83903"/>
                <a:gd name="connsiteX3" fmla="*/ 0 w 67746"/>
                <a:gd name="connsiteY3" fmla="*/ 42431 h 83903"/>
                <a:gd name="connsiteX4" fmla="*/ 44692 w 67746"/>
                <a:gd name="connsiteY4" fmla="*/ 0 h 83903"/>
                <a:gd name="connsiteX5" fmla="*/ 65267 w 67746"/>
                <a:gd name="connsiteY5" fmla="*/ 3782 h 83903"/>
                <a:gd name="connsiteX6" fmla="*/ 62711 w 67746"/>
                <a:gd name="connsiteY6" fmla="*/ 12429 h 83903"/>
                <a:gd name="connsiteX7" fmla="*/ 44464 w 67746"/>
                <a:gd name="connsiteY7" fmla="*/ 8900 h 83903"/>
                <a:gd name="connsiteX8" fmla="*/ 11287 w 67746"/>
                <a:gd name="connsiteY8" fmla="*/ 41952 h 83903"/>
                <a:gd name="connsiteX9" fmla="*/ 43123 w 67746"/>
                <a:gd name="connsiteY9" fmla="*/ 75130 h 83903"/>
                <a:gd name="connsiteX10" fmla="*/ 57320 w 67746"/>
                <a:gd name="connsiteY10" fmla="*/ 72936 h 83903"/>
                <a:gd name="connsiteX11" fmla="*/ 57320 w 67746"/>
                <a:gd name="connsiteY11" fmla="*/ 48406 h 83903"/>
                <a:gd name="connsiteX12" fmla="*/ 40542 w 67746"/>
                <a:gd name="connsiteY12" fmla="*/ 48406 h 83903"/>
                <a:gd name="connsiteX13" fmla="*/ 40542 w 67746"/>
                <a:gd name="connsiteY13" fmla="*/ 39884 h 83903"/>
                <a:gd name="connsiteX14" fmla="*/ 67747 w 67746"/>
                <a:gd name="connsiteY14" fmla="*/ 39884 h 83903"/>
                <a:gd name="connsiteX15" fmla="*/ 67747 w 67746"/>
                <a:gd name="connsiteY15" fmla="*/ 79391 h 8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46" h="83903">
                  <a:moveTo>
                    <a:pt x="67721" y="79391"/>
                  </a:moveTo>
                  <a:cubicBezTo>
                    <a:pt x="62938" y="81080"/>
                    <a:pt x="53524" y="83903"/>
                    <a:pt x="42389" y="83903"/>
                  </a:cubicBezTo>
                  <a:cubicBezTo>
                    <a:pt x="29888" y="83903"/>
                    <a:pt x="19613" y="80727"/>
                    <a:pt x="11515" y="73037"/>
                  </a:cubicBezTo>
                  <a:cubicBezTo>
                    <a:pt x="4429" y="66205"/>
                    <a:pt x="0" y="55238"/>
                    <a:pt x="0" y="42431"/>
                  </a:cubicBezTo>
                  <a:cubicBezTo>
                    <a:pt x="127" y="17900"/>
                    <a:pt x="17006" y="0"/>
                    <a:pt x="44692" y="0"/>
                  </a:cubicBezTo>
                  <a:cubicBezTo>
                    <a:pt x="54233" y="0"/>
                    <a:pt x="61698" y="2067"/>
                    <a:pt x="65267" y="3782"/>
                  </a:cubicBezTo>
                  <a:lnTo>
                    <a:pt x="62711" y="12429"/>
                  </a:lnTo>
                  <a:cubicBezTo>
                    <a:pt x="58307" y="10463"/>
                    <a:pt x="52790" y="8900"/>
                    <a:pt x="44464" y="8900"/>
                  </a:cubicBezTo>
                  <a:cubicBezTo>
                    <a:pt x="24371" y="8900"/>
                    <a:pt x="11287" y="21354"/>
                    <a:pt x="11287" y="41952"/>
                  </a:cubicBezTo>
                  <a:cubicBezTo>
                    <a:pt x="11287" y="62549"/>
                    <a:pt x="23890" y="75130"/>
                    <a:pt x="43123" y="75130"/>
                  </a:cubicBezTo>
                  <a:cubicBezTo>
                    <a:pt x="50082" y="75130"/>
                    <a:pt x="54865" y="74147"/>
                    <a:pt x="57320" y="72936"/>
                  </a:cubicBezTo>
                  <a:lnTo>
                    <a:pt x="57320" y="48406"/>
                  </a:lnTo>
                  <a:lnTo>
                    <a:pt x="40542" y="48406"/>
                  </a:lnTo>
                  <a:lnTo>
                    <a:pt x="40542" y="39884"/>
                  </a:lnTo>
                  <a:lnTo>
                    <a:pt x="67747" y="39884"/>
                  </a:lnTo>
                  <a:lnTo>
                    <a:pt x="67747" y="79391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2824EE1F-B0B8-8843-A835-B9DA2C12C3C5}"/>
              </a:ext>
            </a:extLst>
          </p:cNvPr>
          <p:cNvGrpSpPr/>
          <p:nvPr/>
        </p:nvGrpSpPr>
        <p:grpSpPr>
          <a:xfrm>
            <a:off x="11154218" y="187624"/>
            <a:ext cx="463371" cy="312004"/>
            <a:chOff x="4191220" y="-1264605"/>
            <a:chExt cx="463371" cy="312004"/>
          </a:xfrm>
        </p:grpSpPr>
        <p:sp>
          <p:nvSpPr>
            <p:cNvPr id="37" name="Dowolny kształt 36">
              <a:extLst>
                <a:ext uri="{FF2B5EF4-FFF2-40B4-BE49-F238E27FC236}">
                  <a16:creationId xmlns:a16="http://schemas.microsoft.com/office/drawing/2014/main" id="{8A200368-C9FC-E053-456F-BBD3112310C2}"/>
                </a:ext>
              </a:extLst>
            </p:cNvPr>
            <p:cNvSpPr/>
            <p:nvPr/>
          </p:nvSpPr>
          <p:spPr>
            <a:xfrm>
              <a:off x="4191220" y="-1104727"/>
              <a:ext cx="386023" cy="152126"/>
            </a:xfrm>
            <a:custGeom>
              <a:avLst/>
              <a:gdLst>
                <a:gd name="connsiteX0" fmla="*/ 404051 w 626195"/>
                <a:gd name="connsiteY0" fmla="*/ 197506 h 246773"/>
                <a:gd name="connsiteX1" fmla="*/ 137695 w 626195"/>
                <a:gd name="connsiteY1" fmla="*/ 127670 h 246773"/>
                <a:gd name="connsiteX2" fmla="*/ 32190 w 626195"/>
                <a:gd name="connsiteY2" fmla="*/ 13211 h 246773"/>
                <a:gd name="connsiteX3" fmla="*/ 0 w 626195"/>
                <a:gd name="connsiteY3" fmla="*/ 0 h 246773"/>
                <a:gd name="connsiteX4" fmla="*/ 119449 w 626195"/>
                <a:gd name="connsiteY4" fmla="*/ 162386 h 246773"/>
                <a:gd name="connsiteX5" fmla="*/ 409948 w 626195"/>
                <a:gd name="connsiteY5" fmla="*/ 246290 h 246773"/>
                <a:gd name="connsiteX6" fmla="*/ 626196 w 626195"/>
                <a:gd name="connsiteY6" fmla="*/ 200909 h 246773"/>
                <a:gd name="connsiteX7" fmla="*/ 537216 w 626195"/>
                <a:gd name="connsiteY7" fmla="*/ 172773 h 246773"/>
                <a:gd name="connsiteX8" fmla="*/ 404076 w 626195"/>
                <a:gd name="connsiteY8" fmla="*/ 197531 h 24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95" h="246773">
                  <a:moveTo>
                    <a:pt x="404051" y="197506"/>
                  </a:moveTo>
                  <a:cubicBezTo>
                    <a:pt x="303987" y="202245"/>
                    <a:pt x="209390" y="177438"/>
                    <a:pt x="137695" y="127670"/>
                  </a:cubicBezTo>
                  <a:cubicBezTo>
                    <a:pt x="92092" y="96005"/>
                    <a:pt x="49703" y="56499"/>
                    <a:pt x="32190" y="13211"/>
                  </a:cubicBezTo>
                  <a:lnTo>
                    <a:pt x="0" y="0"/>
                  </a:lnTo>
                  <a:cubicBezTo>
                    <a:pt x="16298" y="62953"/>
                    <a:pt x="57371" y="119300"/>
                    <a:pt x="119449" y="162386"/>
                  </a:cubicBezTo>
                  <a:cubicBezTo>
                    <a:pt x="196888" y="216162"/>
                    <a:pt x="303177" y="251357"/>
                    <a:pt x="409948" y="246290"/>
                  </a:cubicBezTo>
                  <a:cubicBezTo>
                    <a:pt x="478150" y="243037"/>
                    <a:pt x="568749" y="227684"/>
                    <a:pt x="626196" y="200909"/>
                  </a:cubicBezTo>
                  <a:lnTo>
                    <a:pt x="537216" y="172773"/>
                  </a:lnTo>
                  <a:cubicBezTo>
                    <a:pt x="495586" y="186791"/>
                    <a:pt x="450590" y="195338"/>
                    <a:pt x="404076" y="197531"/>
                  </a:cubicBezTo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8" name="Dowolny kształt 37">
              <a:extLst>
                <a:ext uri="{FF2B5EF4-FFF2-40B4-BE49-F238E27FC236}">
                  <a16:creationId xmlns:a16="http://schemas.microsoft.com/office/drawing/2014/main" id="{85B821E8-B6E2-4865-7524-A02500A597F4}"/>
                </a:ext>
              </a:extLst>
            </p:cNvPr>
            <p:cNvSpPr/>
            <p:nvPr/>
          </p:nvSpPr>
          <p:spPr>
            <a:xfrm>
              <a:off x="4211298" y="-1264418"/>
              <a:ext cx="97519" cy="100104"/>
            </a:xfrm>
            <a:custGeom>
              <a:avLst/>
              <a:gdLst>
                <a:gd name="connsiteX0" fmla="*/ 155942 w 158193"/>
                <a:gd name="connsiteY0" fmla="*/ 58919 h 162386"/>
                <a:gd name="connsiteX1" fmla="*/ 134127 w 158193"/>
                <a:gd name="connsiteY1" fmla="*/ 162386 h 162386"/>
                <a:gd name="connsiteX2" fmla="*/ 101709 w 158193"/>
                <a:gd name="connsiteY2" fmla="*/ 162386 h 162386"/>
                <a:gd name="connsiteX3" fmla="*/ 121929 w 158193"/>
                <a:gd name="connsiteY3" fmla="*/ 66255 h 162386"/>
                <a:gd name="connsiteX4" fmla="*/ 124460 w 158193"/>
                <a:gd name="connsiteY4" fmla="*/ 48103 h 162386"/>
                <a:gd name="connsiteX5" fmla="*/ 99431 w 158193"/>
                <a:gd name="connsiteY5" fmla="*/ 23598 h 162386"/>
                <a:gd name="connsiteX6" fmla="*/ 51626 w 158193"/>
                <a:gd name="connsiteY6" fmla="*/ 72609 h 162386"/>
                <a:gd name="connsiteX7" fmla="*/ 32393 w 158193"/>
                <a:gd name="connsiteY7" fmla="*/ 162386 h 162386"/>
                <a:gd name="connsiteX8" fmla="*/ 0 w 158193"/>
                <a:gd name="connsiteY8" fmla="*/ 162386 h 162386"/>
                <a:gd name="connsiteX9" fmla="*/ 25990 w 158193"/>
                <a:gd name="connsiteY9" fmla="*/ 39809 h 162386"/>
                <a:gd name="connsiteX10" fmla="*/ 32089 w 158193"/>
                <a:gd name="connsiteY10" fmla="*/ 3202 h 162386"/>
                <a:gd name="connsiteX11" fmla="*/ 62230 w 158193"/>
                <a:gd name="connsiteY11" fmla="*/ 3202 h 162386"/>
                <a:gd name="connsiteX12" fmla="*/ 57447 w 158193"/>
                <a:gd name="connsiteY12" fmla="*/ 31539 h 162386"/>
                <a:gd name="connsiteX13" fmla="*/ 114868 w 158193"/>
                <a:gd name="connsiteY13" fmla="*/ 0 h 162386"/>
                <a:gd name="connsiteX14" fmla="*/ 158194 w 158193"/>
                <a:gd name="connsiteY14" fmla="*/ 40111 h 162386"/>
                <a:gd name="connsiteX15" fmla="*/ 155916 w 158193"/>
                <a:gd name="connsiteY15" fmla="*/ 58894 h 16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193" h="162386">
                  <a:moveTo>
                    <a:pt x="155942" y="58919"/>
                  </a:moveTo>
                  <a:lnTo>
                    <a:pt x="134127" y="162386"/>
                  </a:lnTo>
                  <a:lnTo>
                    <a:pt x="101709" y="162386"/>
                  </a:lnTo>
                  <a:lnTo>
                    <a:pt x="121929" y="66255"/>
                  </a:lnTo>
                  <a:cubicBezTo>
                    <a:pt x="123194" y="59877"/>
                    <a:pt x="124460" y="53826"/>
                    <a:pt x="124460" y="48103"/>
                  </a:cubicBezTo>
                  <a:cubicBezTo>
                    <a:pt x="124460" y="34414"/>
                    <a:pt x="117728" y="23598"/>
                    <a:pt x="99431" y="23598"/>
                  </a:cubicBezTo>
                  <a:cubicBezTo>
                    <a:pt x="70885" y="23598"/>
                    <a:pt x="56738" y="48103"/>
                    <a:pt x="51626" y="72609"/>
                  </a:cubicBezTo>
                  <a:lnTo>
                    <a:pt x="32393" y="162386"/>
                  </a:lnTo>
                  <a:lnTo>
                    <a:pt x="0" y="162386"/>
                  </a:lnTo>
                  <a:lnTo>
                    <a:pt x="25990" y="39809"/>
                  </a:lnTo>
                  <a:cubicBezTo>
                    <a:pt x="28572" y="27707"/>
                    <a:pt x="30824" y="15303"/>
                    <a:pt x="32089" y="3202"/>
                  </a:cubicBezTo>
                  <a:lnTo>
                    <a:pt x="62230" y="3202"/>
                  </a:lnTo>
                  <a:lnTo>
                    <a:pt x="57447" y="31539"/>
                  </a:lnTo>
                  <a:cubicBezTo>
                    <a:pt x="72833" y="10841"/>
                    <a:pt x="88574" y="0"/>
                    <a:pt x="114868" y="0"/>
                  </a:cubicBezTo>
                  <a:cubicBezTo>
                    <a:pt x="141162" y="0"/>
                    <a:pt x="158194" y="14345"/>
                    <a:pt x="158194" y="40111"/>
                  </a:cubicBezTo>
                  <a:cubicBezTo>
                    <a:pt x="158194" y="45834"/>
                    <a:pt x="157207" y="52188"/>
                    <a:pt x="155916" y="58894"/>
                  </a:cubicBezTo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9" name="Dowolny kształt 38">
              <a:extLst>
                <a:ext uri="{FF2B5EF4-FFF2-40B4-BE49-F238E27FC236}">
                  <a16:creationId xmlns:a16="http://schemas.microsoft.com/office/drawing/2014/main" id="{5D251AD4-44DA-243D-6B9D-4F6522A54671}"/>
                </a:ext>
              </a:extLst>
            </p:cNvPr>
            <p:cNvSpPr/>
            <p:nvPr/>
          </p:nvSpPr>
          <p:spPr>
            <a:xfrm>
              <a:off x="4310799" y="-1264388"/>
              <a:ext cx="99111" cy="102234"/>
            </a:xfrm>
            <a:custGeom>
              <a:avLst/>
              <a:gdLst>
                <a:gd name="connsiteX0" fmla="*/ 91105 w 160775"/>
                <a:gd name="connsiteY0" fmla="*/ 23522 h 165840"/>
                <a:gd name="connsiteX1" fmla="*/ 33684 w 160775"/>
                <a:gd name="connsiteY1" fmla="*/ 102812 h 165840"/>
                <a:gd name="connsiteX2" fmla="*/ 68025 w 160775"/>
                <a:gd name="connsiteY2" fmla="*/ 142268 h 165840"/>
                <a:gd name="connsiteX3" fmla="*/ 127066 w 160775"/>
                <a:gd name="connsiteY3" fmla="*/ 63003 h 165840"/>
                <a:gd name="connsiteX4" fmla="*/ 91130 w 160775"/>
                <a:gd name="connsiteY4" fmla="*/ 23547 h 165840"/>
                <a:gd name="connsiteX5" fmla="*/ 62584 w 160775"/>
                <a:gd name="connsiteY5" fmla="*/ 165840 h 165840"/>
                <a:gd name="connsiteX6" fmla="*/ 0 w 160775"/>
                <a:gd name="connsiteY6" fmla="*/ 108560 h 165840"/>
                <a:gd name="connsiteX7" fmla="*/ 97887 w 160775"/>
                <a:gd name="connsiteY7" fmla="*/ 0 h 165840"/>
                <a:gd name="connsiteX8" fmla="*/ 160775 w 160775"/>
                <a:gd name="connsiteY8" fmla="*/ 56978 h 165840"/>
                <a:gd name="connsiteX9" fmla="*/ 62584 w 160775"/>
                <a:gd name="connsiteY9" fmla="*/ 165840 h 16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75" h="165840">
                  <a:moveTo>
                    <a:pt x="91105" y="23522"/>
                  </a:moveTo>
                  <a:cubicBezTo>
                    <a:pt x="53879" y="23522"/>
                    <a:pt x="33684" y="70642"/>
                    <a:pt x="33684" y="102812"/>
                  </a:cubicBezTo>
                  <a:cubicBezTo>
                    <a:pt x="33684" y="125704"/>
                    <a:pt x="42971" y="142268"/>
                    <a:pt x="68025" y="142268"/>
                  </a:cubicBezTo>
                  <a:cubicBezTo>
                    <a:pt x="104594" y="142268"/>
                    <a:pt x="127066" y="94517"/>
                    <a:pt x="127066" y="63003"/>
                  </a:cubicBezTo>
                  <a:cubicBezTo>
                    <a:pt x="127066" y="40086"/>
                    <a:pt x="115830" y="23547"/>
                    <a:pt x="91130" y="23547"/>
                  </a:cubicBezTo>
                  <a:moveTo>
                    <a:pt x="62584" y="165840"/>
                  </a:moveTo>
                  <a:cubicBezTo>
                    <a:pt x="28546" y="165840"/>
                    <a:pt x="0" y="144209"/>
                    <a:pt x="0" y="108560"/>
                  </a:cubicBezTo>
                  <a:cubicBezTo>
                    <a:pt x="0" y="50271"/>
                    <a:pt x="35632" y="0"/>
                    <a:pt x="97887" y="0"/>
                  </a:cubicBezTo>
                  <a:cubicBezTo>
                    <a:pt x="131925" y="0"/>
                    <a:pt x="160775" y="21304"/>
                    <a:pt x="160775" y="56978"/>
                  </a:cubicBezTo>
                  <a:cubicBezTo>
                    <a:pt x="160775" y="114283"/>
                    <a:pt x="123878" y="165840"/>
                    <a:pt x="62584" y="165840"/>
                  </a:cubicBezTo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0" name="Dowolny kształt 39">
              <a:extLst>
                <a:ext uri="{FF2B5EF4-FFF2-40B4-BE49-F238E27FC236}">
                  <a16:creationId xmlns:a16="http://schemas.microsoft.com/office/drawing/2014/main" id="{EB1BC61D-0D27-3B5E-FF0A-4EFF2DFB20E5}"/>
                </a:ext>
              </a:extLst>
            </p:cNvPr>
            <p:cNvSpPr/>
            <p:nvPr/>
          </p:nvSpPr>
          <p:spPr>
            <a:xfrm>
              <a:off x="4415043" y="-1262444"/>
              <a:ext cx="152106" cy="98130"/>
            </a:xfrm>
            <a:custGeom>
              <a:avLst/>
              <a:gdLst>
                <a:gd name="connsiteX0" fmla="*/ 166570 w 246742"/>
                <a:gd name="connsiteY0" fmla="*/ 159184 h 159184"/>
                <a:gd name="connsiteX1" fmla="*/ 127395 w 246742"/>
                <a:gd name="connsiteY1" fmla="*/ 159184 h 159184"/>
                <a:gd name="connsiteX2" fmla="*/ 118082 w 246742"/>
                <a:gd name="connsiteY2" fmla="*/ 26749 h 159184"/>
                <a:gd name="connsiteX3" fmla="*/ 54562 w 246742"/>
                <a:gd name="connsiteY3" fmla="*/ 159184 h 159184"/>
                <a:gd name="connsiteX4" fmla="*/ 15387 w 246742"/>
                <a:gd name="connsiteY4" fmla="*/ 159184 h 159184"/>
                <a:gd name="connsiteX5" fmla="*/ 0 w 246742"/>
                <a:gd name="connsiteY5" fmla="*/ 0 h 159184"/>
                <a:gd name="connsiteX6" fmla="*/ 33051 w 246742"/>
                <a:gd name="connsiteY6" fmla="*/ 0 h 159184"/>
                <a:gd name="connsiteX7" fmla="*/ 42035 w 246742"/>
                <a:gd name="connsiteY7" fmla="*/ 132082 h 159184"/>
                <a:gd name="connsiteX8" fmla="*/ 104923 w 246742"/>
                <a:gd name="connsiteY8" fmla="*/ 0 h 159184"/>
                <a:gd name="connsiteX9" fmla="*/ 142782 w 246742"/>
                <a:gd name="connsiteY9" fmla="*/ 0 h 159184"/>
                <a:gd name="connsiteX10" fmla="*/ 152424 w 246742"/>
                <a:gd name="connsiteY10" fmla="*/ 132082 h 159184"/>
                <a:gd name="connsiteX11" fmla="*/ 215008 w 246742"/>
                <a:gd name="connsiteY11" fmla="*/ 0 h 159184"/>
                <a:gd name="connsiteX12" fmla="*/ 246743 w 246742"/>
                <a:gd name="connsiteY12" fmla="*/ 0 h 159184"/>
                <a:gd name="connsiteX13" fmla="*/ 166570 w 246742"/>
                <a:gd name="connsiteY13" fmla="*/ 159184 h 15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42" h="159184">
                  <a:moveTo>
                    <a:pt x="166570" y="159184"/>
                  </a:moveTo>
                  <a:lnTo>
                    <a:pt x="127395" y="159184"/>
                  </a:lnTo>
                  <a:lnTo>
                    <a:pt x="118082" y="26749"/>
                  </a:lnTo>
                  <a:lnTo>
                    <a:pt x="54562" y="159184"/>
                  </a:lnTo>
                  <a:lnTo>
                    <a:pt x="15387" y="159184"/>
                  </a:lnTo>
                  <a:lnTo>
                    <a:pt x="0" y="0"/>
                  </a:lnTo>
                  <a:lnTo>
                    <a:pt x="33051" y="0"/>
                  </a:lnTo>
                  <a:lnTo>
                    <a:pt x="42035" y="132082"/>
                  </a:lnTo>
                  <a:lnTo>
                    <a:pt x="104923" y="0"/>
                  </a:lnTo>
                  <a:lnTo>
                    <a:pt x="142782" y="0"/>
                  </a:lnTo>
                  <a:lnTo>
                    <a:pt x="152424" y="132082"/>
                  </a:lnTo>
                  <a:lnTo>
                    <a:pt x="215008" y="0"/>
                  </a:lnTo>
                  <a:lnTo>
                    <a:pt x="246743" y="0"/>
                  </a:lnTo>
                  <a:lnTo>
                    <a:pt x="166570" y="159184"/>
                  </a:lnTo>
                  <a:close/>
                </a:path>
              </a:pathLst>
            </a:custGeom>
            <a:solidFill>
              <a:schemeClr val="bg1"/>
            </a:solidFill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41" name="Grafika 9">
              <a:extLst>
                <a:ext uri="{FF2B5EF4-FFF2-40B4-BE49-F238E27FC236}">
                  <a16:creationId xmlns:a16="http://schemas.microsoft.com/office/drawing/2014/main" id="{C5D5586D-8BDA-65AB-F86E-21216931C3E5}"/>
                </a:ext>
              </a:extLst>
            </p:cNvPr>
            <p:cNvGrpSpPr/>
            <p:nvPr/>
          </p:nvGrpSpPr>
          <p:grpSpPr>
            <a:xfrm>
              <a:off x="4305479" y="-1264605"/>
              <a:ext cx="349112" cy="238084"/>
              <a:chOff x="4303322" y="-1606424"/>
              <a:chExt cx="566319" cy="386212"/>
            </a:xfrm>
            <a:solidFill>
              <a:schemeClr val="bg1"/>
            </a:solidFill>
          </p:grpSpPr>
          <p:sp>
            <p:nvSpPr>
              <p:cNvPr id="43" name="Dowolny kształt 42">
                <a:extLst>
                  <a:ext uri="{FF2B5EF4-FFF2-40B4-BE49-F238E27FC236}">
                    <a16:creationId xmlns:a16="http://schemas.microsoft.com/office/drawing/2014/main" id="{54AF9099-63C0-01BC-29C1-BEA67A1B8D1A}"/>
                  </a:ext>
                </a:extLst>
              </p:cNvPr>
              <p:cNvSpPr/>
              <p:nvPr/>
            </p:nvSpPr>
            <p:spPr>
              <a:xfrm>
                <a:off x="4704690" y="-1606424"/>
                <a:ext cx="164950" cy="166168"/>
              </a:xfrm>
              <a:custGeom>
                <a:avLst/>
                <a:gdLst>
                  <a:gd name="connsiteX0" fmla="*/ 112009 w 164950"/>
                  <a:gd name="connsiteY0" fmla="*/ 23573 h 166168"/>
                  <a:gd name="connsiteX1" fmla="*/ 34038 w 164950"/>
                  <a:gd name="connsiteY1" fmla="*/ 112392 h 166168"/>
                  <a:gd name="connsiteX2" fmla="*/ 58737 w 164950"/>
                  <a:gd name="connsiteY2" fmla="*/ 142621 h 166168"/>
                  <a:gd name="connsiteX3" fmla="*/ 118108 w 164950"/>
                  <a:gd name="connsiteY3" fmla="*/ 69709 h 166168"/>
                  <a:gd name="connsiteX4" fmla="*/ 128382 w 164950"/>
                  <a:gd name="connsiteY4" fmla="*/ 25816 h 166168"/>
                  <a:gd name="connsiteX5" fmla="*/ 112009 w 164950"/>
                  <a:gd name="connsiteY5" fmla="*/ 23573 h 166168"/>
                  <a:gd name="connsiteX6" fmla="*/ 144402 w 164950"/>
                  <a:gd name="connsiteY6" fmla="*/ 98375 h 166168"/>
                  <a:gd name="connsiteX7" fmla="*/ 135721 w 164950"/>
                  <a:gd name="connsiteY7" fmla="*/ 162664 h 166168"/>
                  <a:gd name="connsiteX8" fmla="*/ 102999 w 164950"/>
                  <a:gd name="connsiteY8" fmla="*/ 162664 h 166168"/>
                  <a:gd name="connsiteX9" fmla="*/ 108769 w 164950"/>
                  <a:gd name="connsiteY9" fmla="*/ 122527 h 166168"/>
                  <a:gd name="connsiteX10" fmla="*/ 45224 w 164950"/>
                  <a:gd name="connsiteY10" fmla="*/ 166168 h 166168"/>
                  <a:gd name="connsiteX11" fmla="*/ 0 w 164950"/>
                  <a:gd name="connsiteY11" fmla="*/ 115871 h 166168"/>
                  <a:gd name="connsiteX12" fmla="*/ 118740 w 164950"/>
                  <a:gd name="connsiteY12" fmla="*/ 0 h 166168"/>
                  <a:gd name="connsiteX13" fmla="*/ 164951 w 164950"/>
                  <a:gd name="connsiteY13" fmla="*/ 6378 h 166168"/>
                  <a:gd name="connsiteX14" fmla="*/ 144402 w 164950"/>
                  <a:gd name="connsiteY14" fmla="*/ 98375 h 16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950" h="166168">
                    <a:moveTo>
                      <a:pt x="112009" y="23573"/>
                    </a:moveTo>
                    <a:cubicBezTo>
                      <a:pt x="69012" y="23573"/>
                      <a:pt x="34038" y="68751"/>
                      <a:pt x="34038" y="112392"/>
                    </a:cubicBezTo>
                    <a:cubicBezTo>
                      <a:pt x="34038" y="128628"/>
                      <a:pt x="39175" y="142621"/>
                      <a:pt x="58737" y="142621"/>
                    </a:cubicBezTo>
                    <a:cubicBezTo>
                      <a:pt x="83108" y="142621"/>
                      <a:pt x="108795" y="110174"/>
                      <a:pt x="118108" y="69709"/>
                    </a:cubicBezTo>
                    <a:lnTo>
                      <a:pt x="128382" y="25816"/>
                    </a:lnTo>
                    <a:cubicBezTo>
                      <a:pt x="122916" y="23900"/>
                      <a:pt x="117500" y="23573"/>
                      <a:pt x="112009" y="23573"/>
                    </a:cubicBezTo>
                    <a:moveTo>
                      <a:pt x="144402" y="98375"/>
                    </a:moveTo>
                    <a:cubicBezTo>
                      <a:pt x="138328" y="126385"/>
                      <a:pt x="135721" y="148671"/>
                      <a:pt x="135721" y="162664"/>
                    </a:cubicBezTo>
                    <a:lnTo>
                      <a:pt x="102999" y="162664"/>
                    </a:lnTo>
                    <a:cubicBezTo>
                      <a:pt x="103657" y="154722"/>
                      <a:pt x="105910" y="139091"/>
                      <a:pt x="108769" y="122527"/>
                    </a:cubicBezTo>
                    <a:cubicBezTo>
                      <a:pt x="98495" y="142268"/>
                      <a:pt x="78932" y="166168"/>
                      <a:pt x="45224" y="166168"/>
                    </a:cubicBezTo>
                    <a:cubicBezTo>
                      <a:pt x="15387" y="166168"/>
                      <a:pt x="0" y="144839"/>
                      <a:pt x="0" y="115871"/>
                    </a:cubicBezTo>
                    <a:cubicBezTo>
                      <a:pt x="0" y="49969"/>
                      <a:pt x="56814" y="0"/>
                      <a:pt x="118740" y="0"/>
                    </a:cubicBezTo>
                    <a:cubicBezTo>
                      <a:pt x="134785" y="0"/>
                      <a:pt x="154372" y="2874"/>
                      <a:pt x="164951" y="6378"/>
                    </a:cubicBezTo>
                    <a:lnTo>
                      <a:pt x="144402" y="98375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44" name="Dowolny kształt 43">
                <a:extLst>
                  <a:ext uri="{FF2B5EF4-FFF2-40B4-BE49-F238E27FC236}">
                    <a16:creationId xmlns:a16="http://schemas.microsoft.com/office/drawing/2014/main" id="{58D80A60-7424-AE34-C7EF-86E61DA817B4}"/>
                  </a:ext>
                </a:extLst>
              </p:cNvPr>
              <p:cNvSpPr/>
              <p:nvPr/>
            </p:nvSpPr>
            <p:spPr>
              <a:xfrm>
                <a:off x="4303322" y="-1416255"/>
                <a:ext cx="189650" cy="196018"/>
              </a:xfrm>
              <a:custGeom>
                <a:avLst/>
                <a:gdLst>
                  <a:gd name="connsiteX0" fmla="*/ 119702 w 189650"/>
                  <a:gd name="connsiteY0" fmla="*/ 30380 h 196018"/>
                  <a:gd name="connsiteX1" fmla="*/ 60787 w 189650"/>
                  <a:gd name="connsiteY1" fmla="*/ 84307 h 196018"/>
                  <a:gd name="connsiteX2" fmla="*/ 142402 w 189650"/>
                  <a:gd name="connsiteY2" fmla="*/ 48708 h 196018"/>
                  <a:gd name="connsiteX3" fmla="*/ 119727 w 189650"/>
                  <a:gd name="connsiteY3" fmla="*/ 30380 h 196018"/>
                  <a:gd name="connsiteX4" fmla="*/ 55903 w 189650"/>
                  <a:gd name="connsiteY4" fmla="*/ 112443 h 196018"/>
                  <a:gd name="connsiteX5" fmla="*/ 53271 w 189650"/>
                  <a:gd name="connsiteY5" fmla="*/ 130065 h 196018"/>
                  <a:gd name="connsiteX6" fmla="*/ 95939 w 189650"/>
                  <a:gd name="connsiteY6" fmla="*/ 165286 h 196018"/>
                  <a:gd name="connsiteX7" fmla="*/ 154119 w 189650"/>
                  <a:gd name="connsiteY7" fmla="*/ 148016 h 196018"/>
                  <a:gd name="connsiteX8" fmla="*/ 152247 w 189650"/>
                  <a:gd name="connsiteY8" fmla="*/ 181396 h 196018"/>
                  <a:gd name="connsiteX9" fmla="*/ 80097 w 189650"/>
                  <a:gd name="connsiteY9" fmla="*/ 196018 h 196018"/>
                  <a:gd name="connsiteX10" fmla="*/ 0 w 189650"/>
                  <a:gd name="connsiteY10" fmla="*/ 132309 h 196018"/>
                  <a:gd name="connsiteX11" fmla="*/ 124308 w 189650"/>
                  <a:gd name="connsiteY11" fmla="*/ 0 h 196018"/>
                  <a:gd name="connsiteX12" fmla="*/ 189650 w 189650"/>
                  <a:gd name="connsiteY12" fmla="*/ 45380 h 196018"/>
                  <a:gd name="connsiteX13" fmla="*/ 55928 w 189650"/>
                  <a:gd name="connsiteY13" fmla="*/ 112443 h 19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9650" h="196018">
                    <a:moveTo>
                      <a:pt x="119702" y="30380"/>
                    </a:moveTo>
                    <a:cubicBezTo>
                      <a:pt x="90979" y="30380"/>
                      <a:pt x="70227" y="59978"/>
                      <a:pt x="60787" y="84307"/>
                    </a:cubicBezTo>
                    <a:cubicBezTo>
                      <a:pt x="94775" y="84307"/>
                      <a:pt x="142402" y="78306"/>
                      <a:pt x="142402" y="48708"/>
                    </a:cubicBezTo>
                    <a:cubicBezTo>
                      <a:pt x="142402" y="34842"/>
                      <a:pt x="132204" y="30380"/>
                      <a:pt x="119727" y="30380"/>
                    </a:cubicBezTo>
                    <a:moveTo>
                      <a:pt x="55903" y="112443"/>
                    </a:moveTo>
                    <a:cubicBezTo>
                      <a:pt x="54005" y="117687"/>
                      <a:pt x="53271" y="124443"/>
                      <a:pt x="53271" y="130065"/>
                    </a:cubicBezTo>
                    <a:cubicBezTo>
                      <a:pt x="53271" y="155151"/>
                      <a:pt x="72909" y="165286"/>
                      <a:pt x="95939" y="165286"/>
                    </a:cubicBezTo>
                    <a:cubicBezTo>
                      <a:pt x="115602" y="165286"/>
                      <a:pt x="137898" y="158529"/>
                      <a:pt x="154119" y="148016"/>
                    </a:cubicBezTo>
                    <a:lnTo>
                      <a:pt x="152247" y="181396"/>
                    </a:lnTo>
                    <a:cubicBezTo>
                      <a:pt x="130710" y="191884"/>
                      <a:pt x="106137" y="196018"/>
                      <a:pt x="80097" y="196018"/>
                    </a:cubicBezTo>
                    <a:cubicBezTo>
                      <a:pt x="38897" y="196018"/>
                      <a:pt x="0" y="178396"/>
                      <a:pt x="0" y="132309"/>
                    </a:cubicBezTo>
                    <a:cubicBezTo>
                      <a:pt x="0" y="57709"/>
                      <a:pt x="57017" y="0"/>
                      <a:pt x="124308" y="0"/>
                    </a:cubicBezTo>
                    <a:cubicBezTo>
                      <a:pt x="154904" y="0"/>
                      <a:pt x="189650" y="10891"/>
                      <a:pt x="189650" y="45380"/>
                    </a:cubicBezTo>
                    <a:cubicBezTo>
                      <a:pt x="189650" y="104602"/>
                      <a:pt x="103126" y="112443"/>
                      <a:pt x="55928" y="112443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45" name="Dowolny kształt 44">
                <a:extLst>
                  <a:ext uri="{FF2B5EF4-FFF2-40B4-BE49-F238E27FC236}">
                    <a16:creationId xmlns:a16="http://schemas.microsoft.com/office/drawing/2014/main" id="{0AB9C35D-AAB7-67F5-719E-9E358CA416C6}"/>
                  </a:ext>
                </a:extLst>
              </p:cNvPr>
              <p:cNvSpPr/>
              <p:nvPr/>
            </p:nvSpPr>
            <p:spPr>
              <a:xfrm>
                <a:off x="4485329" y="-1416608"/>
                <a:ext cx="157915" cy="192261"/>
              </a:xfrm>
              <a:custGeom>
                <a:avLst/>
                <a:gdLst>
                  <a:gd name="connsiteX0" fmla="*/ 145844 w 157915"/>
                  <a:gd name="connsiteY0" fmla="*/ 49087 h 192261"/>
                  <a:gd name="connsiteX1" fmla="*/ 130356 w 157915"/>
                  <a:gd name="connsiteY1" fmla="*/ 46465 h 192261"/>
                  <a:gd name="connsiteX2" fmla="*/ 70277 w 157915"/>
                  <a:gd name="connsiteY2" fmla="*/ 109468 h 192261"/>
                  <a:gd name="connsiteX3" fmla="*/ 52512 w 157915"/>
                  <a:gd name="connsiteY3" fmla="*/ 192262 h 192261"/>
                  <a:gd name="connsiteX4" fmla="*/ 0 w 157915"/>
                  <a:gd name="connsiteY4" fmla="*/ 192262 h 192261"/>
                  <a:gd name="connsiteX5" fmla="*/ 31355 w 157915"/>
                  <a:gd name="connsiteY5" fmla="*/ 46112 h 192261"/>
                  <a:gd name="connsiteX6" fmla="*/ 38897 w 157915"/>
                  <a:gd name="connsiteY6" fmla="*/ 4488 h 192261"/>
                  <a:gd name="connsiteX7" fmla="*/ 87992 w 157915"/>
                  <a:gd name="connsiteY7" fmla="*/ 4488 h 192261"/>
                  <a:gd name="connsiteX8" fmla="*/ 80856 w 157915"/>
                  <a:gd name="connsiteY8" fmla="*/ 43111 h 192261"/>
                  <a:gd name="connsiteX9" fmla="*/ 142807 w 157915"/>
                  <a:gd name="connsiteY9" fmla="*/ 0 h 192261"/>
                  <a:gd name="connsiteX10" fmla="*/ 157915 w 157915"/>
                  <a:gd name="connsiteY10" fmla="*/ 1866 h 192261"/>
                  <a:gd name="connsiteX11" fmla="*/ 145793 w 157915"/>
                  <a:gd name="connsiteY11" fmla="*/ 49087 h 19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915" h="192261">
                    <a:moveTo>
                      <a:pt x="145844" y="49087"/>
                    </a:moveTo>
                    <a:cubicBezTo>
                      <a:pt x="140934" y="47221"/>
                      <a:pt x="135620" y="46465"/>
                      <a:pt x="130356" y="46465"/>
                    </a:cubicBezTo>
                    <a:cubicBezTo>
                      <a:pt x="95964" y="46465"/>
                      <a:pt x="76705" y="79466"/>
                      <a:pt x="70277" y="109468"/>
                    </a:cubicBezTo>
                    <a:lnTo>
                      <a:pt x="52512" y="192262"/>
                    </a:lnTo>
                    <a:lnTo>
                      <a:pt x="0" y="192262"/>
                    </a:lnTo>
                    <a:lnTo>
                      <a:pt x="31355" y="46112"/>
                    </a:lnTo>
                    <a:cubicBezTo>
                      <a:pt x="34367" y="32271"/>
                      <a:pt x="37404" y="18379"/>
                      <a:pt x="38897" y="4488"/>
                    </a:cubicBezTo>
                    <a:lnTo>
                      <a:pt x="87992" y="4488"/>
                    </a:lnTo>
                    <a:lnTo>
                      <a:pt x="80856" y="43111"/>
                    </a:lnTo>
                    <a:cubicBezTo>
                      <a:pt x="92548" y="19867"/>
                      <a:pt x="115602" y="0"/>
                      <a:pt x="142807" y="0"/>
                    </a:cubicBezTo>
                    <a:cubicBezTo>
                      <a:pt x="148071" y="0"/>
                      <a:pt x="153006" y="353"/>
                      <a:pt x="157915" y="1866"/>
                    </a:cubicBezTo>
                    <a:lnTo>
                      <a:pt x="145793" y="4908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46" name="Dowolny kształt 45">
                <a:extLst>
                  <a:ext uri="{FF2B5EF4-FFF2-40B4-BE49-F238E27FC236}">
                    <a16:creationId xmlns:a16="http://schemas.microsoft.com/office/drawing/2014/main" id="{341D6C45-9961-1994-BF4A-3ADDA9BC8E68}"/>
                  </a:ext>
                </a:extLst>
              </p:cNvPr>
              <p:cNvSpPr/>
              <p:nvPr/>
            </p:nvSpPr>
            <p:spPr>
              <a:xfrm>
                <a:off x="4616470" y="-1416582"/>
                <a:ext cx="211515" cy="196371"/>
              </a:xfrm>
              <a:custGeom>
                <a:avLst/>
                <a:gdLst>
                  <a:gd name="connsiteX0" fmla="*/ 138227 w 211515"/>
                  <a:gd name="connsiteY0" fmla="*/ 34842 h 196371"/>
                  <a:gd name="connsiteX1" fmla="*/ 55144 w 211515"/>
                  <a:gd name="connsiteY1" fmla="*/ 130771 h 196371"/>
                  <a:gd name="connsiteX2" fmla="*/ 80780 w 211515"/>
                  <a:gd name="connsiteY2" fmla="*/ 161479 h 196371"/>
                  <a:gd name="connsiteX3" fmla="*/ 143136 w 211515"/>
                  <a:gd name="connsiteY3" fmla="*/ 80550 h 196371"/>
                  <a:gd name="connsiteX4" fmla="*/ 153360 w 211515"/>
                  <a:gd name="connsiteY4" fmla="*/ 37086 h 196371"/>
                  <a:gd name="connsiteX5" fmla="*/ 138227 w 211515"/>
                  <a:gd name="connsiteY5" fmla="*/ 34842 h 196371"/>
                  <a:gd name="connsiteX6" fmla="*/ 185449 w 211515"/>
                  <a:gd name="connsiteY6" fmla="*/ 125527 h 196371"/>
                  <a:gd name="connsiteX7" fmla="*/ 176415 w 211515"/>
                  <a:gd name="connsiteY7" fmla="*/ 192237 h 196371"/>
                  <a:gd name="connsiteX8" fmla="*/ 123118 w 211515"/>
                  <a:gd name="connsiteY8" fmla="*/ 192237 h 196371"/>
                  <a:gd name="connsiteX9" fmla="*/ 130306 w 211515"/>
                  <a:gd name="connsiteY9" fmla="*/ 148016 h 196371"/>
                  <a:gd name="connsiteX10" fmla="*/ 57396 w 211515"/>
                  <a:gd name="connsiteY10" fmla="*/ 196371 h 196371"/>
                  <a:gd name="connsiteX11" fmla="*/ 0 w 211515"/>
                  <a:gd name="connsiteY11" fmla="*/ 136393 h 196371"/>
                  <a:gd name="connsiteX12" fmla="*/ 148071 w 211515"/>
                  <a:gd name="connsiteY12" fmla="*/ 0 h 196371"/>
                  <a:gd name="connsiteX13" fmla="*/ 211516 w 211515"/>
                  <a:gd name="connsiteY13" fmla="*/ 8622 h 196371"/>
                  <a:gd name="connsiteX14" fmla="*/ 185449 w 211515"/>
                  <a:gd name="connsiteY14" fmla="*/ 125527 h 19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515" h="196371">
                    <a:moveTo>
                      <a:pt x="138227" y="34842"/>
                    </a:moveTo>
                    <a:cubicBezTo>
                      <a:pt x="94775" y="34842"/>
                      <a:pt x="55144" y="80550"/>
                      <a:pt x="55144" y="130771"/>
                    </a:cubicBezTo>
                    <a:cubicBezTo>
                      <a:pt x="55144" y="147612"/>
                      <a:pt x="61142" y="161479"/>
                      <a:pt x="80780" y="161479"/>
                    </a:cubicBezTo>
                    <a:cubicBezTo>
                      <a:pt x="107251" y="161479"/>
                      <a:pt x="132583" y="125502"/>
                      <a:pt x="143136" y="80550"/>
                    </a:cubicBezTo>
                    <a:lnTo>
                      <a:pt x="153360" y="37086"/>
                    </a:lnTo>
                    <a:cubicBezTo>
                      <a:pt x="148425" y="35170"/>
                      <a:pt x="143136" y="34842"/>
                      <a:pt x="138227" y="34842"/>
                    </a:cubicBezTo>
                    <a:moveTo>
                      <a:pt x="185449" y="125527"/>
                    </a:moveTo>
                    <a:cubicBezTo>
                      <a:pt x="178667" y="155882"/>
                      <a:pt x="176769" y="177992"/>
                      <a:pt x="176415" y="192237"/>
                    </a:cubicBezTo>
                    <a:lnTo>
                      <a:pt x="123118" y="192237"/>
                    </a:lnTo>
                    <a:cubicBezTo>
                      <a:pt x="123903" y="182858"/>
                      <a:pt x="127294" y="165260"/>
                      <a:pt x="130306" y="148016"/>
                    </a:cubicBezTo>
                    <a:cubicBezTo>
                      <a:pt x="116716" y="172370"/>
                      <a:pt x="94420" y="196371"/>
                      <a:pt x="57396" y="196371"/>
                    </a:cubicBezTo>
                    <a:cubicBezTo>
                      <a:pt x="20372" y="196371"/>
                      <a:pt x="0" y="171261"/>
                      <a:pt x="0" y="136393"/>
                    </a:cubicBezTo>
                    <a:cubicBezTo>
                      <a:pt x="0" y="52087"/>
                      <a:pt x="75921" y="0"/>
                      <a:pt x="148071" y="0"/>
                    </a:cubicBezTo>
                    <a:cubicBezTo>
                      <a:pt x="169987" y="0"/>
                      <a:pt x="198305" y="3731"/>
                      <a:pt x="211516" y="8622"/>
                    </a:cubicBezTo>
                    <a:lnTo>
                      <a:pt x="185449" y="12552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sp>
        <p:nvSpPr>
          <p:cNvPr id="42" name="Dowolny kształt 41">
            <a:extLst>
              <a:ext uri="{FF2B5EF4-FFF2-40B4-BE49-F238E27FC236}">
                <a16:creationId xmlns:a16="http://schemas.microsoft.com/office/drawing/2014/main" id="{21BDE7A9-A199-F3F3-6FCD-78E6B6AC9B6F}"/>
              </a:ext>
            </a:extLst>
          </p:cNvPr>
          <p:cNvSpPr/>
          <p:nvPr/>
        </p:nvSpPr>
        <p:spPr>
          <a:xfrm>
            <a:off x="5857022" y="-1375286"/>
            <a:ext cx="1560" cy="335438"/>
          </a:xfrm>
          <a:custGeom>
            <a:avLst/>
            <a:gdLst>
              <a:gd name="connsiteX0" fmla="*/ 0 w 2530"/>
              <a:gd name="connsiteY0" fmla="*/ 0 h 544136"/>
              <a:gd name="connsiteX1" fmla="*/ 0 w 2530"/>
              <a:gd name="connsiteY1" fmla="*/ 544137 h 54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0" h="544136">
                <a:moveTo>
                  <a:pt x="0" y="0"/>
                </a:moveTo>
                <a:lnTo>
                  <a:pt x="0" y="544137"/>
                </a:lnTo>
              </a:path>
            </a:pathLst>
          </a:custGeom>
          <a:solidFill>
            <a:schemeClr val="bg1"/>
          </a:solidFill>
          <a:ln w="14316" cap="rnd">
            <a:solidFill>
              <a:srgbClr val="E6E6E6"/>
            </a:solidFill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28CF7BA1-1F11-929E-C505-53048C66E3E6}"/>
              </a:ext>
            </a:extLst>
          </p:cNvPr>
          <p:cNvSpPr txBox="1"/>
          <p:nvPr/>
        </p:nvSpPr>
        <p:spPr>
          <a:xfrm>
            <a:off x="2685937" y="2923806"/>
            <a:ext cx="3272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Informacje ogólne</a:t>
            </a:r>
          </a:p>
        </p:txBody>
      </p:sp>
      <p:pic>
        <p:nvPicPr>
          <p:cNvPr id="63" name="Grafika 62">
            <a:extLst>
              <a:ext uri="{FF2B5EF4-FFF2-40B4-BE49-F238E27FC236}">
                <a16:creationId xmlns:a16="http://schemas.microsoft.com/office/drawing/2014/main" id="{ECA78B47-E8F7-B26E-FEC6-F53E6A0ACB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17100000" flipH="1" flipV="1">
            <a:off x="1278802" y="4177660"/>
            <a:ext cx="1489175" cy="1191066"/>
          </a:xfrm>
          <a:prstGeom prst="rect">
            <a:avLst/>
          </a:prstGeom>
        </p:spPr>
      </p:pic>
      <p:sp>
        <p:nvSpPr>
          <p:cNvPr id="64" name="pole tekstowe 63">
            <a:extLst>
              <a:ext uri="{FF2B5EF4-FFF2-40B4-BE49-F238E27FC236}">
                <a16:creationId xmlns:a16="http://schemas.microsoft.com/office/drawing/2014/main" id="{43A2658F-3214-D60B-790F-51D68EBA141E}"/>
              </a:ext>
            </a:extLst>
          </p:cNvPr>
          <p:cNvSpPr txBox="1"/>
          <p:nvPr/>
        </p:nvSpPr>
        <p:spPr>
          <a:xfrm>
            <a:off x="1550168" y="4546451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1F51AA"/>
                </a:solidFill>
              </a:rPr>
              <a:t>02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460B1D64-DDDB-FE55-1E57-AD9C17BA8EA4}"/>
              </a:ext>
            </a:extLst>
          </p:cNvPr>
          <p:cNvSpPr txBox="1"/>
          <p:nvPr/>
        </p:nvSpPr>
        <p:spPr>
          <a:xfrm>
            <a:off x="2685417" y="4638783"/>
            <a:ext cx="1524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Zadania</a:t>
            </a:r>
          </a:p>
        </p:txBody>
      </p:sp>
      <p:pic>
        <p:nvPicPr>
          <p:cNvPr id="66" name="Grafika 65">
            <a:extLst>
              <a:ext uri="{FF2B5EF4-FFF2-40B4-BE49-F238E27FC236}">
                <a16:creationId xmlns:a16="http://schemas.microsoft.com/office/drawing/2014/main" id="{C95BD9B7-BC2F-FD59-1F03-168A8EEB33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17100000" flipH="1" flipV="1">
            <a:off x="6713991" y="2370351"/>
            <a:ext cx="1489175" cy="1191066"/>
          </a:xfrm>
          <a:prstGeom prst="rect">
            <a:avLst/>
          </a:prstGeom>
        </p:spPr>
      </p:pic>
      <p:sp>
        <p:nvSpPr>
          <p:cNvPr id="67" name="pole tekstowe 66">
            <a:extLst>
              <a:ext uri="{FF2B5EF4-FFF2-40B4-BE49-F238E27FC236}">
                <a16:creationId xmlns:a16="http://schemas.microsoft.com/office/drawing/2014/main" id="{AB0B3015-4FA7-1D8F-9BE4-0EEFF94B89F0}"/>
              </a:ext>
            </a:extLst>
          </p:cNvPr>
          <p:cNvSpPr txBox="1"/>
          <p:nvPr/>
        </p:nvSpPr>
        <p:spPr>
          <a:xfrm>
            <a:off x="6985357" y="2739142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1F51AA"/>
                </a:solidFill>
              </a:rPr>
              <a:t>03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D2966983-7EBD-1C88-F923-D747DEE2D655}"/>
              </a:ext>
            </a:extLst>
          </p:cNvPr>
          <p:cNvSpPr txBox="1"/>
          <p:nvPr/>
        </p:nvSpPr>
        <p:spPr>
          <a:xfrm>
            <a:off x="8120606" y="2831474"/>
            <a:ext cx="1890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Ocenianie</a:t>
            </a:r>
          </a:p>
        </p:txBody>
      </p:sp>
      <p:pic>
        <p:nvPicPr>
          <p:cNvPr id="69" name="Grafika 68">
            <a:extLst>
              <a:ext uri="{FF2B5EF4-FFF2-40B4-BE49-F238E27FC236}">
                <a16:creationId xmlns:a16="http://schemas.microsoft.com/office/drawing/2014/main" id="{B7036CA1-12F8-613F-C6BA-BF95759AC3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17100000" flipH="1" flipV="1">
            <a:off x="6713991" y="4144051"/>
            <a:ext cx="1489175" cy="1191066"/>
          </a:xfrm>
          <a:prstGeom prst="rect">
            <a:avLst/>
          </a:prstGeom>
        </p:spPr>
      </p:pic>
      <p:sp>
        <p:nvSpPr>
          <p:cNvPr id="70" name="pole tekstowe 69">
            <a:extLst>
              <a:ext uri="{FF2B5EF4-FFF2-40B4-BE49-F238E27FC236}">
                <a16:creationId xmlns:a16="http://schemas.microsoft.com/office/drawing/2014/main" id="{6F5D2712-2D9A-9002-55E8-9DC1CB8C8533}"/>
              </a:ext>
            </a:extLst>
          </p:cNvPr>
          <p:cNvSpPr txBox="1"/>
          <p:nvPr/>
        </p:nvSpPr>
        <p:spPr>
          <a:xfrm>
            <a:off x="6985357" y="4512842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1F51AA"/>
                </a:solidFill>
              </a:rPr>
              <a:t>04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0B97CCF1-1423-6F8F-98D6-FDE777EC0A1E}"/>
              </a:ext>
            </a:extLst>
          </p:cNvPr>
          <p:cNvSpPr txBox="1"/>
          <p:nvPr/>
        </p:nvSpPr>
        <p:spPr>
          <a:xfrm>
            <a:off x="8120606" y="4605174"/>
            <a:ext cx="2081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Wskazówki</a:t>
            </a:r>
          </a:p>
        </p:txBody>
      </p:sp>
    </p:spTree>
    <p:extLst>
      <p:ext uri="{BB962C8B-B14F-4D97-AF65-F5344CB8AC3E}">
        <p14:creationId xmlns:p14="http://schemas.microsoft.com/office/powerpoint/2010/main" val="13689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3"/>
    </mc:Choice>
    <mc:Fallback xmlns="">
      <p:transition spd="slow" advTm="625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18B9A74-A592-188A-51F0-B2169AB73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4A4201-C78F-022B-A91C-28C0078C6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BDA7A3F-1D0E-9CF0-6AAD-937BDEFD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Tytuł 5">
            <a:extLst>
              <a:ext uri="{FF2B5EF4-FFF2-40B4-BE49-F238E27FC236}">
                <a16:creationId xmlns:a16="http://schemas.microsoft.com/office/drawing/2014/main" id="{A684DB47-A5A6-AE88-D711-474D8837C5DD}"/>
              </a:ext>
            </a:extLst>
          </p:cNvPr>
          <p:cNvSpPr txBox="1">
            <a:spLocks/>
          </p:cNvSpPr>
          <p:nvPr/>
        </p:nvSpPr>
        <p:spPr>
          <a:xfrm>
            <a:off x="586774" y="2203454"/>
            <a:ext cx="11023385" cy="2699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/>
              <a:t>Informacje ogólne</a:t>
            </a:r>
          </a:p>
        </p:txBody>
      </p:sp>
      <p:pic>
        <p:nvPicPr>
          <p:cNvPr id="6" name="Obraz 5" descr="Obraz zawierający niebo, osoba, zewnętrzne, stojące&#10;&#10;Opis wygenerowany automatycznie">
            <a:extLst>
              <a:ext uri="{FF2B5EF4-FFF2-40B4-BE49-F238E27FC236}">
                <a16:creationId xmlns:a16="http://schemas.microsoft.com/office/drawing/2014/main" id="{6AF1B0B5-B9BE-5EC2-B2DE-6B661D59C3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12192000" cy="6858001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9D83569F-368E-44FE-2B44-3F7D77A599BD}"/>
              </a:ext>
            </a:extLst>
          </p:cNvPr>
          <p:cNvGrpSpPr/>
          <p:nvPr/>
        </p:nvGrpSpPr>
        <p:grpSpPr>
          <a:xfrm>
            <a:off x="5213197" y="1852008"/>
            <a:ext cx="1756139" cy="351446"/>
            <a:chOff x="4117974" y="-1630148"/>
            <a:chExt cx="2848753" cy="570104"/>
          </a:xfrm>
          <a:solidFill>
            <a:schemeClr val="bg1"/>
          </a:solidFill>
        </p:grpSpPr>
        <p:sp>
          <p:nvSpPr>
            <p:cNvPr id="8" name="Dowolny kształt 7">
              <a:extLst>
                <a:ext uri="{FF2B5EF4-FFF2-40B4-BE49-F238E27FC236}">
                  <a16:creationId xmlns:a16="http://schemas.microsoft.com/office/drawing/2014/main" id="{C2F6AC47-F418-F9C8-581A-B5CA9CD7C6DC}"/>
                </a:ext>
              </a:extLst>
            </p:cNvPr>
            <p:cNvSpPr/>
            <p:nvPr/>
          </p:nvSpPr>
          <p:spPr>
            <a:xfrm>
              <a:off x="5470960" y="-1630148"/>
              <a:ext cx="306593" cy="437618"/>
            </a:xfrm>
            <a:custGeom>
              <a:avLst/>
              <a:gdLst>
                <a:gd name="connsiteX0" fmla="*/ 44186 w 306593"/>
                <a:gd name="connsiteY0" fmla="*/ 393549 h 437618"/>
                <a:gd name="connsiteX1" fmla="*/ 262231 w 306593"/>
                <a:gd name="connsiteY1" fmla="*/ 393549 h 437618"/>
                <a:gd name="connsiteX2" fmla="*/ 262231 w 306593"/>
                <a:gd name="connsiteY2" fmla="*/ 44069 h 437618"/>
                <a:gd name="connsiteX3" fmla="*/ 44186 w 306593"/>
                <a:gd name="connsiteY3" fmla="*/ 44069 h 437618"/>
                <a:gd name="connsiteX4" fmla="*/ 44186 w 306593"/>
                <a:gd name="connsiteY4" fmla="*/ 393549 h 437618"/>
                <a:gd name="connsiteX5" fmla="*/ 0 w 306593"/>
                <a:gd name="connsiteY5" fmla="*/ 0 h 437618"/>
                <a:gd name="connsiteX6" fmla="*/ 306594 w 306593"/>
                <a:gd name="connsiteY6" fmla="*/ 0 h 437618"/>
                <a:gd name="connsiteX7" fmla="*/ 306594 w 306593"/>
                <a:gd name="connsiteY7" fmla="*/ 437619 h 437618"/>
                <a:gd name="connsiteX8" fmla="*/ 0 w 306593"/>
                <a:gd name="connsiteY8" fmla="*/ 437619 h 437618"/>
                <a:gd name="connsiteX9" fmla="*/ 0 w 306593"/>
                <a:gd name="connsiteY9" fmla="*/ 0 h 4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593" h="437618">
                  <a:moveTo>
                    <a:pt x="44186" y="393549"/>
                  </a:moveTo>
                  <a:lnTo>
                    <a:pt x="262231" y="393549"/>
                  </a:lnTo>
                  <a:lnTo>
                    <a:pt x="262231" y="44069"/>
                  </a:lnTo>
                  <a:lnTo>
                    <a:pt x="44186" y="44069"/>
                  </a:lnTo>
                  <a:lnTo>
                    <a:pt x="44186" y="393549"/>
                  </a:lnTo>
                  <a:close/>
                  <a:moveTo>
                    <a:pt x="0" y="0"/>
                  </a:moveTo>
                  <a:lnTo>
                    <a:pt x="306594" y="0"/>
                  </a:lnTo>
                  <a:lnTo>
                    <a:pt x="306594" y="437619"/>
                  </a:lnTo>
                  <a:lnTo>
                    <a:pt x="0" y="4376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9" name="Grafika 9">
              <a:extLst>
                <a:ext uri="{FF2B5EF4-FFF2-40B4-BE49-F238E27FC236}">
                  <a16:creationId xmlns:a16="http://schemas.microsoft.com/office/drawing/2014/main" id="{D8529F09-8F6C-18A0-29B5-D2680C1B5873}"/>
                </a:ext>
              </a:extLst>
            </p:cNvPr>
            <p:cNvGrpSpPr/>
            <p:nvPr/>
          </p:nvGrpSpPr>
          <p:grpSpPr>
            <a:xfrm>
              <a:off x="5865090" y="-1586381"/>
              <a:ext cx="245325" cy="152654"/>
              <a:chOff x="5865090" y="-1586381"/>
              <a:chExt cx="245325" cy="152654"/>
            </a:xfrm>
            <a:grpFill/>
          </p:grpSpPr>
          <p:sp>
            <p:nvSpPr>
              <p:cNvPr id="47" name="Dowolny kształt 46">
                <a:extLst>
                  <a:ext uri="{FF2B5EF4-FFF2-40B4-BE49-F238E27FC236}">
                    <a16:creationId xmlns:a16="http://schemas.microsoft.com/office/drawing/2014/main" id="{41EA5551-E797-80F9-5C82-DD46D57CCA11}"/>
                  </a:ext>
                </a:extLst>
              </p:cNvPr>
              <p:cNvSpPr/>
              <p:nvPr/>
            </p:nvSpPr>
            <p:spPr>
              <a:xfrm>
                <a:off x="5865090" y="-1586356"/>
                <a:ext cx="114691" cy="152629"/>
              </a:xfrm>
              <a:custGeom>
                <a:avLst/>
                <a:gdLst>
                  <a:gd name="connsiteX0" fmla="*/ 114691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56 w 114691"/>
                  <a:gd name="connsiteY7" fmla="*/ 0 h 152629"/>
                  <a:gd name="connsiteX8" fmla="*/ 93256 w 114691"/>
                  <a:gd name="connsiteY8" fmla="*/ 108787 h 152629"/>
                  <a:gd name="connsiteX9" fmla="*/ 93686 w 114691"/>
                  <a:gd name="connsiteY9" fmla="*/ 108787 h 152629"/>
                  <a:gd name="connsiteX10" fmla="*/ 93686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91" y="152604"/>
                    </a:moveTo>
                    <a:lnTo>
                      <a:pt x="95635" y="152604"/>
                    </a:lnTo>
                    <a:cubicBezTo>
                      <a:pt x="70682" y="117510"/>
                      <a:pt x="45958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56" y="0"/>
                    </a:lnTo>
                    <a:cubicBezTo>
                      <a:pt x="44009" y="34867"/>
                      <a:pt x="68734" y="69558"/>
                      <a:pt x="93256" y="108787"/>
                    </a:cubicBezTo>
                    <a:lnTo>
                      <a:pt x="93686" y="108787"/>
                    </a:lnTo>
                    <a:lnTo>
                      <a:pt x="93686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Dowolny kształt 47">
                <a:extLst>
                  <a:ext uri="{FF2B5EF4-FFF2-40B4-BE49-F238E27FC236}">
                    <a16:creationId xmlns:a16="http://schemas.microsoft.com/office/drawing/2014/main" id="{732612EC-263D-012F-17D8-8AFBCDB46A3A}"/>
                  </a:ext>
                </a:extLst>
              </p:cNvPr>
              <p:cNvSpPr/>
              <p:nvPr/>
            </p:nvSpPr>
            <p:spPr>
              <a:xfrm>
                <a:off x="5986766" y="-1586381"/>
                <a:ext cx="123649" cy="152629"/>
              </a:xfrm>
              <a:custGeom>
                <a:avLst/>
                <a:gdLst>
                  <a:gd name="connsiteX0" fmla="*/ 42895 w 123649"/>
                  <a:gd name="connsiteY0" fmla="*/ 92248 h 152629"/>
                  <a:gd name="connsiteX1" fmla="*/ 60635 w 123649"/>
                  <a:gd name="connsiteY1" fmla="*/ 30077 h 152629"/>
                  <a:gd name="connsiteX2" fmla="*/ 61091 w 123649"/>
                  <a:gd name="connsiteY2" fmla="*/ 30077 h 152629"/>
                  <a:gd name="connsiteX3" fmla="*/ 78376 w 123649"/>
                  <a:gd name="connsiteY3" fmla="*/ 92248 h 152629"/>
                  <a:gd name="connsiteX4" fmla="*/ 42921 w 123649"/>
                  <a:gd name="connsiteY4" fmla="*/ 92248 h 152629"/>
                  <a:gd name="connsiteX5" fmla="*/ 52967 w 123649"/>
                  <a:gd name="connsiteY5" fmla="*/ 0 h 152629"/>
                  <a:gd name="connsiteX6" fmla="*/ 0 w 123649"/>
                  <a:gd name="connsiteY6" fmla="*/ 152630 h 152629"/>
                  <a:gd name="connsiteX7" fmla="*/ 22776 w 123649"/>
                  <a:gd name="connsiteY7" fmla="*/ 152630 h 152629"/>
                  <a:gd name="connsiteX8" fmla="*/ 36113 w 123649"/>
                  <a:gd name="connsiteY8" fmla="*/ 110980 h 152629"/>
                  <a:gd name="connsiteX9" fmla="*/ 82323 w 123649"/>
                  <a:gd name="connsiteY9" fmla="*/ 110980 h 152629"/>
                  <a:gd name="connsiteX10" fmla="*/ 94344 w 123649"/>
                  <a:gd name="connsiteY10" fmla="*/ 152630 h 152629"/>
                  <a:gd name="connsiteX11" fmla="*/ 123650 w 123649"/>
                  <a:gd name="connsiteY11" fmla="*/ 152630 h 152629"/>
                  <a:gd name="connsiteX12" fmla="*/ 74858 w 123649"/>
                  <a:gd name="connsiteY12" fmla="*/ 0 h 152629"/>
                  <a:gd name="connsiteX13" fmla="*/ 52967 w 123649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49" h="152629">
                    <a:moveTo>
                      <a:pt x="42895" y="92248"/>
                    </a:moveTo>
                    <a:cubicBezTo>
                      <a:pt x="49020" y="72180"/>
                      <a:pt x="55144" y="53650"/>
                      <a:pt x="60635" y="30077"/>
                    </a:cubicBezTo>
                    <a:lnTo>
                      <a:pt x="61091" y="30077"/>
                    </a:lnTo>
                    <a:cubicBezTo>
                      <a:pt x="67215" y="53650"/>
                      <a:pt x="72707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67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13" y="110980"/>
                    </a:lnTo>
                    <a:lnTo>
                      <a:pt x="82323" y="110980"/>
                    </a:lnTo>
                    <a:lnTo>
                      <a:pt x="94344" y="152630"/>
                    </a:lnTo>
                    <a:lnTo>
                      <a:pt x="123650" y="152630"/>
                    </a:lnTo>
                    <a:lnTo>
                      <a:pt x="74858" y="0"/>
                    </a:lnTo>
                    <a:lnTo>
                      <a:pt x="52967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Dowolny kształt 9">
              <a:extLst>
                <a:ext uri="{FF2B5EF4-FFF2-40B4-BE49-F238E27FC236}">
                  <a16:creationId xmlns:a16="http://schemas.microsoft.com/office/drawing/2014/main" id="{FD488AA6-2B7F-9C2C-65DA-A8D37D9B55A2}"/>
                </a:ext>
              </a:extLst>
            </p:cNvPr>
            <p:cNvSpPr/>
            <p:nvPr/>
          </p:nvSpPr>
          <p:spPr>
            <a:xfrm>
              <a:off x="6094928" y="-1586381"/>
              <a:ext cx="106795" cy="152629"/>
            </a:xfrm>
            <a:custGeom>
              <a:avLst/>
              <a:gdLst>
                <a:gd name="connsiteX0" fmla="*/ 40263 w 106795"/>
                <a:gd name="connsiteY0" fmla="*/ 152630 h 152629"/>
                <a:gd name="connsiteX1" fmla="*/ 40263 w 106795"/>
                <a:gd name="connsiteY1" fmla="*/ 20497 h 152629"/>
                <a:gd name="connsiteX2" fmla="*/ 0 w 106795"/>
                <a:gd name="connsiteY2" fmla="*/ 20497 h 152629"/>
                <a:gd name="connsiteX3" fmla="*/ 0 w 106795"/>
                <a:gd name="connsiteY3" fmla="*/ 0 h 152629"/>
                <a:gd name="connsiteX4" fmla="*/ 106795 w 106795"/>
                <a:gd name="connsiteY4" fmla="*/ 0 h 152629"/>
                <a:gd name="connsiteX5" fmla="*/ 106795 w 106795"/>
                <a:gd name="connsiteY5" fmla="*/ 20497 h 152629"/>
                <a:gd name="connsiteX6" fmla="*/ 66507 w 106795"/>
                <a:gd name="connsiteY6" fmla="*/ 20497 h 152629"/>
                <a:gd name="connsiteX7" fmla="*/ 66507 w 106795"/>
                <a:gd name="connsiteY7" fmla="*/ 152630 h 152629"/>
                <a:gd name="connsiteX8" fmla="*/ 40263 w 106795"/>
                <a:gd name="connsiteY8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95" h="152629">
                  <a:moveTo>
                    <a:pt x="40263" y="152630"/>
                  </a:moveTo>
                  <a:lnTo>
                    <a:pt x="40263" y="20497"/>
                  </a:lnTo>
                  <a:lnTo>
                    <a:pt x="0" y="20497"/>
                  </a:lnTo>
                  <a:lnTo>
                    <a:pt x="0" y="0"/>
                  </a:lnTo>
                  <a:lnTo>
                    <a:pt x="106795" y="0"/>
                  </a:lnTo>
                  <a:lnTo>
                    <a:pt x="106795" y="20497"/>
                  </a:lnTo>
                  <a:lnTo>
                    <a:pt x="66507" y="20497"/>
                  </a:lnTo>
                  <a:lnTo>
                    <a:pt x="66507" y="152630"/>
                  </a:lnTo>
                  <a:lnTo>
                    <a:pt x="40263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1" name="Dowolny kształt 10">
              <a:extLst>
                <a:ext uri="{FF2B5EF4-FFF2-40B4-BE49-F238E27FC236}">
                  <a16:creationId xmlns:a16="http://schemas.microsoft.com/office/drawing/2014/main" id="{B089DFD3-078A-58F6-7875-B062B45CC5E4}"/>
                </a:ext>
              </a:extLst>
            </p:cNvPr>
            <p:cNvSpPr/>
            <p:nvPr/>
          </p:nvSpPr>
          <p:spPr>
            <a:xfrm>
              <a:off x="6210252" y="-1586381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12" name="Grafika 9">
              <a:extLst>
                <a:ext uri="{FF2B5EF4-FFF2-40B4-BE49-F238E27FC236}">
                  <a16:creationId xmlns:a16="http://schemas.microsoft.com/office/drawing/2014/main" id="{11DF892D-00E0-839C-E5F3-84B05D717A25}"/>
                </a:ext>
              </a:extLst>
            </p:cNvPr>
            <p:cNvGrpSpPr/>
            <p:nvPr/>
          </p:nvGrpSpPr>
          <p:grpSpPr>
            <a:xfrm>
              <a:off x="6252261" y="-1588978"/>
              <a:ext cx="391372" cy="157848"/>
              <a:chOff x="6252261" y="-1588978"/>
              <a:chExt cx="391372" cy="157848"/>
            </a:xfrm>
            <a:grpFill/>
          </p:grpSpPr>
          <p:sp>
            <p:nvSpPr>
              <p:cNvPr id="44" name="Dowolny kształt 43">
                <a:extLst>
                  <a:ext uri="{FF2B5EF4-FFF2-40B4-BE49-F238E27FC236}">
                    <a16:creationId xmlns:a16="http://schemas.microsoft.com/office/drawing/2014/main" id="{04AAC180-6167-10BA-A86C-82ABB2AE6D20}"/>
                  </a:ext>
                </a:extLst>
              </p:cNvPr>
              <p:cNvSpPr/>
              <p:nvPr/>
            </p:nvSpPr>
            <p:spPr>
              <a:xfrm>
                <a:off x="6252261" y="-1588978"/>
                <a:ext cx="130027" cy="157848"/>
              </a:xfrm>
              <a:custGeom>
                <a:avLst/>
                <a:gdLst>
                  <a:gd name="connsiteX0" fmla="*/ 65014 w 130027"/>
                  <a:gd name="connsiteY0" fmla="*/ 136066 h 157848"/>
                  <a:gd name="connsiteX1" fmla="*/ 28040 w 130027"/>
                  <a:gd name="connsiteY1" fmla="*/ 76769 h 157848"/>
                  <a:gd name="connsiteX2" fmla="*/ 65014 w 130027"/>
                  <a:gd name="connsiteY2" fmla="*/ 21833 h 157848"/>
                  <a:gd name="connsiteX3" fmla="*/ 102012 w 130027"/>
                  <a:gd name="connsiteY3" fmla="*/ 76769 h 157848"/>
                  <a:gd name="connsiteX4" fmla="*/ 65014 w 130027"/>
                  <a:gd name="connsiteY4" fmla="*/ 136066 h 157848"/>
                  <a:gd name="connsiteX5" fmla="*/ 65014 w 130027"/>
                  <a:gd name="connsiteY5" fmla="*/ 157848 h 157848"/>
                  <a:gd name="connsiteX6" fmla="*/ 130027 w 130027"/>
                  <a:gd name="connsiteY6" fmla="*/ 76743 h 157848"/>
                  <a:gd name="connsiteX7" fmla="*/ 65014 w 130027"/>
                  <a:gd name="connsiteY7" fmla="*/ 0 h 157848"/>
                  <a:gd name="connsiteX8" fmla="*/ 0 w 130027"/>
                  <a:gd name="connsiteY8" fmla="*/ 76743 h 157848"/>
                  <a:gd name="connsiteX9" fmla="*/ 65014 w 130027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027" h="157848">
                    <a:moveTo>
                      <a:pt x="65014" y="136066"/>
                    </a:moveTo>
                    <a:cubicBezTo>
                      <a:pt x="37657" y="136066"/>
                      <a:pt x="28040" y="105963"/>
                      <a:pt x="28040" y="76769"/>
                    </a:cubicBezTo>
                    <a:cubicBezTo>
                      <a:pt x="28040" y="47574"/>
                      <a:pt x="38998" y="21833"/>
                      <a:pt x="65014" y="21833"/>
                    </a:cubicBezTo>
                    <a:cubicBezTo>
                      <a:pt x="91029" y="21833"/>
                      <a:pt x="102012" y="48658"/>
                      <a:pt x="102012" y="76769"/>
                    </a:cubicBezTo>
                    <a:cubicBezTo>
                      <a:pt x="102012" y="104879"/>
                      <a:pt x="92396" y="136066"/>
                      <a:pt x="65014" y="136066"/>
                    </a:cubicBezTo>
                    <a:moveTo>
                      <a:pt x="65014" y="157848"/>
                    </a:moveTo>
                    <a:cubicBezTo>
                      <a:pt x="105075" y="157848"/>
                      <a:pt x="130027" y="122325"/>
                      <a:pt x="130027" y="76743"/>
                    </a:cubicBezTo>
                    <a:cubicBezTo>
                      <a:pt x="130027" y="33985"/>
                      <a:pt x="102443" y="0"/>
                      <a:pt x="65014" y="0"/>
                    </a:cubicBezTo>
                    <a:cubicBezTo>
                      <a:pt x="27585" y="0"/>
                      <a:pt x="0" y="33985"/>
                      <a:pt x="0" y="76743"/>
                    </a:cubicBezTo>
                    <a:cubicBezTo>
                      <a:pt x="0" y="122325"/>
                      <a:pt x="24953" y="157848"/>
                      <a:pt x="65014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Dowolny kształt 44">
                <a:extLst>
                  <a:ext uri="{FF2B5EF4-FFF2-40B4-BE49-F238E27FC236}">
                    <a16:creationId xmlns:a16="http://schemas.microsoft.com/office/drawing/2014/main" id="{2F6BF685-254A-6795-5A6D-54C520634545}"/>
                  </a:ext>
                </a:extLst>
              </p:cNvPr>
              <p:cNvSpPr/>
              <p:nvPr/>
            </p:nvSpPr>
            <p:spPr>
              <a:xfrm>
                <a:off x="6398283" y="-1586356"/>
                <a:ext cx="114691" cy="152629"/>
              </a:xfrm>
              <a:custGeom>
                <a:avLst/>
                <a:gdLst>
                  <a:gd name="connsiteX0" fmla="*/ 114666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31 w 114691"/>
                  <a:gd name="connsiteY7" fmla="*/ 0 h 152629"/>
                  <a:gd name="connsiteX8" fmla="*/ 93256 w 114691"/>
                  <a:gd name="connsiteY8" fmla="*/ 108787 h 152629"/>
                  <a:gd name="connsiteX9" fmla="*/ 93712 w 114691"/>
                  <a:gd name="connsiteY9" fmla="*/ 108787 h 152629"/>
                  <a:gd name="connsiteX10" fmla="*/ 93712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66" y="152604"/>
                    </a:moveTo>
                    <a:lnTo>
                      <a:pt x="95635" y="152604"/>
                    </a:lnTo>
                    <a:cubicBezTo>
                      <a:pt x="70682" y="117510"/>
                      <a:pt x="45957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31" y="0"/>
                    </a:lnTo>
                    <a:cubicBezTo>
                      <a:pt x="43984" y="34867"/>
                      <a:pt x="68734" y="69558"/>
                      <a:pt x="93256" y="108787"/>
                    </a:cubicBezTo>
                    <a:lnTo>
                      <a:pt x="93712" y="108787"/>
                    </a:lnTo>
                    <a:lnTo>
                      <a:pt x="93712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Dowolny kształt 45">
                <a:extLst>
                  <a:ext uri="{FF2B5EF4-FFF2-40B4-BE49-F238E27FC236}">
                    <a16:creationId xmlns:a16="http://schemas.microsoft.com/office/drawing/2014/main" id="{DD18C67E-0C03-B3DB-B4F6-049E498127FB}"/>
                  </a:ext>
                </a:extLst>
              </p:cNvPr>
              <p:cNvSpPr/>
              <p:nvPr/>
            </p:nvSpPr>
            <p:spPr>
              <a:xfrm>
                <a:off x="6519933" y="-1586381"/>
                <a:ext cx="123700" cy="152629"/>
              </a:xfrm>
              <a:custGeom>
                <a:avLst/>
                <a:gdLst>
                  <a:gd name="connsiteX0" fmla="*/ 42921 w 123700"/>
                  <a:gd name="connsiteY0" fmla="*/ 92248 h 152629"/>
                  <a:gd name="connsiteX1" fmla="*/ 60661 w 123700"/>
                  <a:gd name="connsiteY1" fmla="*/ 30077 h 152629"/>
                  <a:gd name="connsiteX2" fmla="*/ 61066 w 123700"/>
                  <a:gd name="connsiteY2" fmla="*/ 30077 h 152629"/>
                  <a:gd name="connsiteX3" fmla="*/ 78376 w 123700"/>
                  <a:gd name="connsiteY3" fmla="*/ 92248 h 152629"/>
                  <a:gd name="connsiteX4" fmla="*/ 42921 w 123700"/>
                  <a:gd name="connsiteY4" fmla="*/ 92248 h 152629"/>
                  <a:gd name="connsiteX5" fmla="*/ 52993 w 123700"/>
                  <a:gd name="connsiteY5" fmla="*/ 0 h 152629"/>
                  <a:gd name="connsiteX6" fmla="*/ 0 w 123700"/>
                  <a:gd name="connsiteY6" fmla="*/ 152630 h 152629"/>
                  <a:gd name="connsiteX7" fmla="*/ 22776 w 123700"/>
                  <a:gd name="connsiteY7" fmla="*/ 152630 h 152629"/>
                  <a:gd name="connsiteX8" fmla="*/ 36138 w 123700"/>
                  <a:gd name="connsiteY8" fmla="*/ 110980 h 152629"/>
                  <a:gd name="connsiteX9" fmla="*/ 82323 w 123700"/>
                  <a:gd name="connsiteY9" fmla="*/ 110980 h 152629"/>
                  <a:gd name="connsiteX10" fmla="*/ 94370 w 123700"/>
                  <a:gd name="connsiteY10" fmla="*/ 152630 h 152629"/>
                  <a:gd name="connsiteX11" fmla="*/ 123700 w 123700"/>
                  <a:gd name="connsiteY11" fmla="*/ 152630 h 152629"/>
                  <a:gd name="connsiteX12" fmla="*/ 74883 w 123700"/>
                  <a:gd name="connsiteY12" fmla="*/ 0 h 152629"/>
                  <a:gd name="connsiteX13" fmla="*/ 53018 w 123700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700" h="152629">
                    <a:moveTo>
                      <a:pt x="42921" y="92248"/>
                    </a:moveTo>
                    <a:cubicBezTo>
                      <a:pt x="49045" y="72180"/>
                      <a:pt x="55169" y="53650"/>
                      <a:pt x="60661" y="30077"/>
                    </a:cubicBezTo>
                    <a:lnTo>
                      <a:pt x="61066" y="30077"/>
                    </a:lnTo>
                    <a:cubicBezTo>
                      <a:pt x="67241" y="53650"/>
                      <a:pt x="72682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93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38" y="110980"/>
                    </a:lnTo>
                    <a:lnTo>
                      <a:pt x="82323" y="110980"/>
                    </a:lnTo>
                    <a:lnTo>
                      <a:pt x="94370" y="152630"/>
                    </a:lnTo>
                    <a:lnTo>
                      <a:pt x="123700" y="152630"/>
                    </a:lnTo>
                    <a:lnTo>
                      <a:pt x="74883" y="0"/>
                    </a:lnTo>
                    <a:lnTo>
                      <a:pt x="53018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Dowolny kształt 12">
              <a:extLst>
                <a:ext uri="{FF2B5EF4-FFF2-40B4-BE49-F238E27FC236}">
                  <a16:creationId xmlns:a16="http://schemas.microsoft.com/office/drawing/2014/main" id="{F2078F13-D1F5-188E-78FC-E79D6740B361}"/>
                </a:ext>
              </a:extLst>
            </p:cNvPr>
            <p:cNvSpPr/>
            <p:nvPr/>
          </p:nvSpPr>
          <p:spPr>
            <a:xfrm>
              <a:off x="6651276" y="-1586381"/>
              <a:ext cx="77919" cy="152629"/>
            </a:xfrm>
            <a:custGeom>
              <a:avLst/>
              <a:gdLst>
                <a:gd name="connsiteX0" fmla="*/ 0 w 77919"/>
                <a:gd name="connsiteY0" fmla="*/ 152630 h 152629"/>
                <a:gd name="connsiteX1" fmla="*/ 0 w 77919"/>
                <a:gd name="connsiteY1" fmla="*/ 0 h 152629"/>
                <a:gd name="connsiteX2" fmla="*/ 26066 w 77919"/>
                <a:gd name="connsiteY2" fmla="*/ 0 h 152629"/>
                <a:gd name="connsiteX3" fmla="*/ 26066 w 77919"/>
                <a:gd name="connsiteY3" fmla="*/ 132133 h 152629"/>
                <a:gd name="connsiteX4" fmla="*/ 77920 w 77919"/>
                <a:gd name="connsiteY4" fmla="*/ 132133 h 152629"/>
                <a:gd name="connsiteX5" fmla="*/ 77920 w 77919"/>
                <a:gd name="connsiteY5" fmla="*/ 152630 h 152629"/>
                <a:gd name="connsiteX6" fmla="*/ 0 w 77919"/>
                <a:gd name="connsiteY6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19" h="152629">
                  <a:moveTo>
                    <a:pt x="0" y="152630"/>
                  </a:moveTo>
                  <a:lnTo>
                    <a:pt x="0" y="0"/>
                  </a:lnTo>
                  <a:lnTo>
                    <a:pt x="26066" y="0"/>
                  </a:lnTo>
                  <a:lnTo>
                    <a:pt x="26066" y="132133"/>
                  </a:lnTo>
                  <a:lnTo>
                    <a:pt x="77920" y="132133"/>
                  </a:lnTo>
                  <a:lnTo>
                    <a:pt x="77920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4" name="Dowolny kształt 13">
              <a:extLst>
                <a:ext uri="{FF2B5EF4-FFF2-40B4-BE49-F238E27FC236}">
                  <a16:creationId xmlns:a16="http://schemas.microsoft.com/office/drawing/2014/main" id="{0E03DF24-0C0F-A7F9-5A57-D081EF6BF2FB}"/>
                </a:ext>
              </a:extLst>
            </p:cNvPr>
            <p:cNvSpPr/>
            <p:nvPr/>
          </p:nvSpPr>
          <p:spPr>
            <a:xfrm>
              <a:off x="5846540" y="-1391522"/>
              <a:ext cx="117070" cy="157848"/>
            </a:xfrm>
            <a:custGeom>
              <a:avLst/>
              <a:gdLst>
                <a:gd name="connsiteX0" fmla="*/ 117070 w 117070"/>
                <a:gd name="connsiteY0" fmla="*/ 85466 h 157848"/>
                <a:gd name="connsiteX1" fmla="*/ 117070 w 117070"/>
                <a:gd name="connsiteY1" fmla="*/ 148470 h 157848"/>
                <a:gd name="connsiteX2" fmla="*/ 73517 w 117070"/>
                <a:gd name="connsiteY2" fmla="*/ 157848 h 157848"/>
                <a:gd name="connsiteX3" fmla="*/ 0 w 117070"/>
                <a:gd name="connsiteY3" fmla="*/ 78054 h 157848"/>
                <a:gd name="connsiteX4" fmla="*/ 74403 w 117070"/>
                <a:gd name="connsiteY4" fmla="*/ 0 h 157848"/>
                <a:gd name="connsiteX5" fmla="*/ 111604 w 117070"/>
                <a:gd name="connsiteY5" fmla="*/ 11774 h 157848"/>
                <a:gd name="connsiteX6" fmla="*/ 103050 w 117070"/>
                <a:gd name="connsiteY6" fmla="*/ 29901 h 157848"/>
                <a:gd name="connsiteX7" fmla="*/ 75035 w 117070"/>
                <a:gd name="connsiteY7" fmla="*/ 21833 h 157848"/>
                <a:gd name="connsiteX8" fmla="*/ 27964 w 117070"/>
                <a:gd name="connsiteY8" fmla="*/ 78508 h 157848"/>
                <a:gd name="connsiteX9" fmla="*/ 72429 w 117070"/>
                <a:gd name="connsiteY9" fmla="*/ 136091 h 157848"/>
                <a:gd name="connsiteX10" fmla="*/ 90801 w 117070"/>
                <a:gd name="connsiteY10" fmla="*/ 132360 h 157848"/>
                <a:gd name="connsiteX11" fmla="*/ 90801 w 117070"/>
                <a:gd name="connsiteY11" fmla="*/ 85492 h 157848"/>
                <a:gd name="connsiteX12" fmla="*/ 117070 w 117070"/>
                <a:gd name="connsiteY12" fmla="*/ 85492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070" h="157848">
                  <a:moveTo>
                    <a:pt x="117070" y="85466"/>
                  </a:moveTo>
                  <a:lnTo>
                    <a:pt x="117070" y="148470"/>
                  </a:lnTo>
                  <a:cubicBezTo>
                    <a:pt x="103050" y="153915"/>
                    <a:pt x="88423" y="157848"/>
                    <a:pt x="73517" y="157848"/>
                  </a:cubicBezTo>
                  <a:cubicBezTo>
                    <a:pt x="28445" y="157848"/>
                    <a:pt x="0" y="122981"/>
                    <a:pt x="0" y="78054"/>
                  </a:cubicBezTo>
                  <a:cubicBezTo>
                    <a:pt x="0" y="36430"/>
                    <a:pt x="28445" y="0"/>
                    <a:pt x="74403" y="0"/>
                  </a:cubicBezTo>
                  <a:cubicBezTo>
                    <a:pt x="88625" y="0"/>
                    <a:pt x="102848" y="5244"/>
                    <a:pt x="111604" y="11774"/>
                  </a:cubicBezTo>
                  <a:lnTo>
                    <a:pt x="103050" y="29901"/>
                  </a:lnTo>
                  <a:cubicBezTo>
                    <a:pt x="96065" y="25539"/>
                    <a:pt x="85107" y="21833"/>
                    <a:pt x="75035" y="21833"/>
                  </a:cubicBezTo>
                  <a:cubicBezTo>
                    <a:pt x="47020" y="21833"/>
                    <a:pt x="27964" y="43843"/>
                    <a:pt x="27964" y="78508"/>
                  </a:cubicBezTo>
                  <a:cubicBezTo>
                    <a:pt x="27964" y="113174"/>
                    <a:pt x="49855" y="136091"/>
                    <a:pt x="72429" y="136091"/>
                  </a:cubicBezTo>
                  <a:cubicBezTo>
                    <a:pt x="79413" y="136091"/>
                    <a:pt x="85335" y="135183"/>
                    <a:pt x="90801" y="132360"/>
                  </a:cubicBezTo>
                  <a:lnTo>
                    <a:pt x="90801" y="85492"/>
                  </a:lnTo>
                  <a:lnTo>
                    <a:pt x="117070" y="85492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5" name="Dowolny kształt 14">
              <a:extLst>
                <a:ext uri="{FF2B5EF4-FFF2-40B4-BE49-F238E27FC236}">
                  <a16:creationId xmlns:a16="http://schemas.microsoft.com/office/drawing/2014/main" id="{CFC29E24-0B35-44CA-9E45-E0194DA986E2}"/>
                </a:ext>
              </a:extLst>
            </p:cNvPr>
            <p:cNvSpPr/>
            <p:nvPr/>
          </p:nvSpPr>
          <p:spPr>
            <a:xfrm>
              <a:off x="5987475" y="-1388900"/>
              <a:ext cx="77920" cy="152604"/>
            </a:xfrm>
            <a:custGeom>
              <a:avLst/>
              <a:gdLst>
                <a:gd name="connsiteX0" fmla="*/ 0 w 77920"/>
                <a:gd name="connsiteY0" fmla="*/ 152604 h 152604"/>
                <a:gd name="connsiteX1" fmla="*/ 0 w 77920"/>
                <a:gd name="connsiteY1" fmla="*/ 0 h 152604"/>
                <a:gd name="connsiteX2" fmla="*/ 70050 w 77920"/>
                <a:gd name="connsiteY2" fmla="*/ 0 h 152604"/>
                <a:gd name="connsiteX3" fmla="*/ 70050 w 77920"/>
                <a:gd name="connsiteY3" fmla="*/ 20497 h 152604"/>
                <a:gd name="connsiteX4" fmla="*/ 26243 w 77920"/>
                <a:gd name="connsiteY4" fmla="*/ 20497 h 152604"/>
                <a:gd name="connsiteX5" fmla="*/ 26243 w 77920"/>
                <a:gd name="connsiteY5" fmla="*/ 62373 h 152604"/>
                <a:gd name="connsiteX6" fmla="*/ 69164 w 77920"/>
                <a:gd name="connsiteY6" fmla="*/ 62373 h 152604"/>
                <a:gd name="connsiteX7" fmla="*/ 69164 w 77920"/>
                <a:gd name="connsiteY7" fmla="*/ 82845 h 152604"/>
                <a:gd name="connsiteX8" fmla="*/ 26243 w 77920"/>
                <a:gd name="connsiteY8" fmla="*/ 82845 h 152604"/>
                <a:gd name="connsiteX9" fmla="*/ 26243 w 77920"/>
                <a:gd name="connsiteY9" fmla="*/ 132108 h 152604"/>
                <a:gd name="connsiteX10" fmla="*/ 77920 w 77920"/>
                <a:gd name="connsiteY10" fmla="*/ 132108 h 152604"/>
                <a:gd name="connsiteX11" fmla="*/ 77920 w 77920"/>
                <a:gd name="connsiteY11" fmla="*/ 152604 h 152604"/>
                <a:gd name="connsiteX12" fmla="*/ 0 w 77920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920" h="152604">
                  <a:moveTo>
                    <a:pt x="0" y="152604"/>
                  </a:moveTo>
                  <a:lnTo>
                    <a:pt x="0" y="0"/>
                  </a:lnTo>
                  <a:lnTo>
                    <a:pt x="70050" y="0"/>
                  </a:lnTo>
                  <a:lnTo>
                    <a:pt x="70050" y="20497"/>
                  </a:lnTo>
                  <a:lnTo>
                    <a:pt x="26243" y="20497"/>
                  </a:lnTo>
                  <a:lnTo>
                    <a:pt x="26243" y="62373"/>
                  </a:lnTo>
                  <a:lnTo>
                    <a:pt x="69164" y="62373"/>
                  </a:lnTo>
                  <a:lnTo>
                    <a:pt x="69164" y="82845"/>
                  </a:lnTo>
                  <a:lnTo>
                    <a:pt x="26243" y="82845"/>
                  </a:lnTo>
                  <a:lnTo>
                    <a:pt x="26243" y="132108"/>
                  </a:lnTo>
                  <a:lnTo>
                    <a:pt x="77920" y="132108"/>
                  </a:lnTo>
                  <a:lnTo>
                    <a:pt x="77920" y="152604"/>
                  </a:lnTo>
                  <a:lnTo>
                    <a:pt x="0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16" name="Grafika 9">
              <a:extLst>
                <a:ext uri="{FF2B5EF4-FFF2-40B4-BE49-F238E27FC236}">
                  <a16:creationId xmlns:a16="http://schemas.microsoft.com/office/drawing/2014/main" id="{D2F159A8-5589-C878-5586-9C72275BEC66}"/>
                </a:ext>
              </a:extLst>
            </p:cNvPr>
            <p:cNvGrpSpPr/>
            <p:nvPr/>
          </p:nvGrpSpPr>
          <p:grpSpPr>
            <a:xfrm>
              <a:off x="6073518" y="-1391522"/>
              <a:ext cx="593802" cy="157848"/>
              <a:chOff x="6073518" y="-1391522"/>
              <a:chExt cx="593802" cy="157848"/>
            </a:xfrm>
            <a:grpFill/>
          </p:grpSpPr>
          <p:sp>
            <p:nvSpPr>
              <p:cNvPr id="39" name="Dowolny kształt 38">
                <a:extLst>
                  <a:ext uri="{FF2B5EF4-FFF2-40B4-BE49-F238E27FC236}">
                    <a16:creationId xmlns:a16="http://schemas.microsoft.com/office/drawing/2014/main" id="{59F0231F-332C-52F9-A0D2-C3325C82D09E}"/>
                  </a:ext>
                </a:extLst>
              </p:cNvPr>
              <p:cNvSpPr/>
              <p:nvPr/>
            </p:nvSpPr>
            <p:spPr>
              <a:xfrm>
                <a:off x="6073518" y="-1391522"/>
                <a:ext cx="129976" cy="157848"/>
              </a:xfrm>
              <a:custGeom>
                <a:avLst/>
                <a:gdLst>
                  <a:gd name="connsiteX0" fmla="*/ 64988 w 129976"/>
                  <a:gd name="connsiteY0" fmla="*/ 136066 h 157848"/>
                  <a:gd name="connsiteX1" fmla="*/ 28015 w 129976"/>
                  <a:gd name="connsiteY1" fmla="*/ 76743 h 157848"/>
                  <a:gd name="connsiteX2" fmla="*/ 64988 w 129976"/>
                  <a:gd name="connsiteY2" fmla="*/ 21808 h 157848"/>
                  <a:gd name="connsiteX3" fmla="*/ 101962 w 129976"/>
                  <a:gd name="connsiteY3" fmla="*/ 76743 h 157848"/>
                  <a:gd name="connsiteX4" fmla="*/ 64988 w 129976"/>
                  <a:gd name="connsiteY4" fmla="*/ 136066 h 157848"/>
                  <a:gd name="connsiteX5" fmla="*/ 64988 w 129976"/>
                  <a:gd name="connsiteY5" fmla="*/ 157848 h 157848"/>
                  <a:gd name="connsiteX6" fmla="*/ 129977 w 129976"/>
                  <a:gd name="connsiteY6" fmla="*/ 76743 h 157848"/>
                  <a:gd name="connsiteX7" fmla="*/ 64988 w 129976"/>
                  <a:gd name="connsiteY7" fmla="*/ 0 h 157848"/>
                  <a:gd name="connsiteX8" fmla="*/ 0 w 129976"/>
                  <a:gd name="connsiteY8" fmla="*/ 76743 h 157848"/>
                  <a:gd name="connsiteX9" fmla="*/ 64988 w 129976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976" h="157848">
                    <a:moveTo>
                      <a:pt x="64988" y="136066"/>
                    </a:moveTo>
                    <a:cubicBezTo>
                      <a:pt x="37631" y="136066"/>
                      <a:pt x="28015" y="105963"/>
                      <a:pt x="28015" y="76743"/>
                    </a:cubicBezTo>
                    <a:cubicBezTo>
                      <a:pt x="28015" y="47523"/>
                      <a:pt x="38947" y="21808"/>
                      <a:pt x="64988" y="21808"/>
                    </a:cubicBezTo>
                    <a:cubicBezTo>
                      <a:pt x="91029" y="21808"/>
                      <a:pt x="101962" y="48633"/>
                      <a:pt x="101962" y="76743"/>
                    </a:cubicBezTo>
                    <a:cubicBezTo>
                      <a:pt x="101962" y="104854"/>
                      <a:pt x="92320" y="136066"/>
                      <a:pt x="64988" y="136066"/>
                    </a:cubicBezTo>
                    <a:moveTo>
                      <a:pt x="64988" y="157848"/>
                    </a:moveTo>
                    <a:cubicBezTo>
                      <a:pt x="105049" y="157848"/>
                      <a:pt x="129977" y="122325"/>
                      <a:pt x="129977" y="76743"/>
                    </a:cubicBezTo>
                    <a:cubicBezTo>
                      <a:pt x="129977" y="34035"/>
                      <a:pt x="102392" y="0"/>
                      <a:pt x="64988" y="0"/>
                    </a:cubicBezTo>
                    <a:cubicBezTo>
                      <a:pt x="27585" y="0"/>
                      <a:pt x="0" y="34035"/>
                      <a:pt x="0" y="76743"/>
                    </a:cubicBezTo>
                    <a:cubicBezTo>
                      <a:pt x="0" y="122325"/>
                      <a:pt x="24953" y="157848"/>
                      <a:pt x="64988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Dowolny kształt 39">
                <a:extLst>
                  <a:ext uri="{FF2B5EF4-FFF2-40B4-BE49-F238E27FC236}">
                    <a16:creationId xmlns:a16="http://schemas.microsoft.com/office/drawing/2014/main" id="{5A5F0DD7-692C-129D-3599-4C479988D448}"/>
                  </a:ext>
                </a:extLst>
              </p:cNvPr>
              <p:cNvSpPr/>
              <p:nvPr/>
            </p:nvSpPr>
            <p:spPr>
              <a:xfrm>
                <a:off x="6212479" y="-1391522"/>
                <a:ext cx="117095" cy="157848"/>
              </a:xfrm>
              <a:custGeom>
                <a:avLst/>
                <a:gdLst>
                  <a:gd name="connsiteX0" fmla="*/ 117095 w 117095"/>
                  <a:gd name="connsiteY0" fmla="*/ 85466 h 157848"/>
                  <a:gd name="connsiteX1" fmla="*/ 117095 w 117095"/>
                  <a:gd name="connsiteY1" fmla="*/ 148470 h 157848"/>
                  <a:gd name="connsiteX2" fmla="*/ 73542 w 117095"/>
                  <a:gd name="connsiteY2" fmla="*/ 157848 h 157848"/>
                  <a:gd name="connsiteX3" fmla="*/ 0 w 117095"/>
                  <a:gd name="connsiteY3" fmla="*/ 78054 h 157848"/>
                  <a:gd name="connsiteX4" fmla="*/ 74402 w 117095"/>
                  <a:gd name="connsiteY4" fmla="*/ 0 h 157848"/>
                  <a:gd name="connsiteX5" fmla="*/ 111604 w 117095"/>
                  <a:gd name="connsiteY5" fmla="*/ 11774 h 157848"/>
                  <a:gd name="connsiteX6" fmla="*/ 103075 w 117095"/>
                  <a:gd name="connsiteY6" fmla="*/ 29901 h 157848"/>
                  <a:gd name="connsiteX7" fmla="*/ 75060 w 117095"/>
                  <a:gd name="connsiteY7" fmla="*/ 21833 h 157848"/>
                  <a:gd name="connsiteX8" fmla="*/ 27989 w 117095"/>
                  <a:gd name="connsiteY8" fmla="*/ 78508 h 157848"/>
                  <a:gd name="connsiteX9" fmla="*/ 72403 w 117095"/>
                  <a:gd name="connsiteY9" fmla="*/ 136091 h 157848"/>
                  <a:gd name="connsiteX10" fmla="*/ 90801 w 117095"/>
                  <a:gd name="connsiteY10" fmla="*/ 132360 h 157848"/>
                  <a:gd name="connsiteX11" fmla="*/ 90801 w 117095"/>
                  <a:gd name="connsiteY11" fmla="*/ 85492 h 157848"/>
                  <a:gd name="connsiteX12" fmla="*/ 117070 w 117095"/>
                  <a:gd name="connsiteY12" fmla="*/ 85492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095" h="157848">
                    <a:moveTo>
                      <a:pt x="117095" y="85466"/>
                    </a:moveTo>
                    <a:lnTo>
                      <a:pt x="117095" y="148470"/>
                    </a:lnTo>
                    <a:cubicBezTo>
                      <a:pt x="103101" y="153915"/>
                      <a:pt x="88423" y="157848"/>
                      <a:pt x="73542" y="157848"/>
                    </a:cubicBezTo>
                    <a:cubicBezTo>
                      <a:pt x="28445" y="157848"/>
                      <a:pt x="0" y="122981"/>
                      <a:pt x="0" y="78054"/>
                    </a:cubicBezTo>
                    <a:cubicBezTo>
                      <a:pt x="0" y="36430"/>
                      <a:pt x="28445" y="0"/>
                      <a:pt x="74402" y="0"/>
                    </a:cubicBezTo>
                    <a:cubicBezTo>
                      <a:pt x="88625" y="0"/>
                      <a:pt x="102848" y="5244"/>
                      <a:pt x="111604" y="11774"/>
                    </a:cubicBezTo>
                    <a:lnTo>
                      <a:pt x="103075" y="29901"/>
                    </a:lnTo>
                    <a:cubicBezTo>
                      <a:pt x="96040" y="25539"/>
                      <a:pt x="85107" y="21833"/>
                      <a:pt x="75060" y="21833"/>
                    </a:cubicBezTo>
                    <a:cubicBezTo>
                      <a:pt x="47046" y="21833"/>
                      <a:pt x="27989" y="43843"/>
                      <a:pt x="27989" y="78508"/>
                    </a:cubicBezTo>
                    <a:cubicBezTo>
                      <a:pt x="27989" y="113174"/>
                      <a:pt x="49880" y="136091"/>
                      <a:pt x="72403" y="136091"/>
                    </a:cubicBezTo>
                    <a:cubicBezTo>
                      <a:pt x="79439" y="136091"/>
                      <a:pt x="85360" y="135183"/>
                      <a:pt x="90801" y="132360"/>
                    </a:cubicBezTo>
                    <a:lnTo>
                      <a:pt x="90801" y="85492"/>
                    </a:lnTo>
                    <a:lnTo>
                      <a:pt x="117070" y="85492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Dowolny kształt 40">
                <a:extLst>
                  <a:ext uri="{FF2B5EF4-FFF2-40B4-BE49-F238E27FC236}">
                    <a16:creationId xmlns:a16="http://schemas.microsoft.com/office/drawing/2014/main" id="{CC568DFF-7932-A66C-8BAD-1A71F3B2A428}"/>
                  </a:ext>
                </a:extLst>
              </p:cNvPr>
              <p:cNvSpPr/>
              <p:nvPr/>
            </p:nvSpPr>
            <p:spPr>
              <a:xfrm>
                <a:off x="6353641" y="-1388900"/>
                <a:ext cx="92800" cy="152604"/>
              </a:xfrm>
              <a:custGeom>
                <a:avLst/>
                <a:gdLst>
                  <a:gd name="connsiteX0" fmla="*/ 26269 w 92800"/>
                  <a:gd name="connsiteY0" fmla="*/ 20497 h 152604"/>
                  <a:gd name="connsiteX1" fmla="*/ 37885 w 92800"/>
                  <a:gd name="connsiteY1" fmla="*/ 20497 h 152604"/>
                  <a:gd name="connsiteX2" fmla="*/ 62179 w 92800"/>
                  <a:gd name="connsiteY2" fmla="*/ 45128 h 152604"/>
                  <a:gd name="connsiteX3" fmla="*/ 37227 w 92800"/>
                  <a:gd name="connsiteY3" fmla="*/ 75407 h 152604"/>
                  <a:gd name="connsiteX4" fmla="*/ 26269 w 92800"/>
                  <a:gd name="connsiteY4" fmla="*/ 76088 h 152604"/>
                  <a:gd name="connsiteX5" fmla="*/ 26269 w 92800"/>
                  <a:gd name="connsiteY5" fmla="*/ 20497 h 152604"/>
                  <a:gd name="connsiteX6" fmla="*/ 92801 w 92800"/>
                  <a:gd name="connsiteY6" fmla="*/ 152604 h 152604"/>
                  <a:gd name="connsiteX7" fmla="*/ 61977 w 92800"/>
                  <a:gd name="connsiteY7" fmla="*/ 89374 h 152604"/>
                  <a:gd name="connsiteX8" fmla="*/ 88448 w 92800"/>
                  <a:gd name="connsiteY8" fmla="*/ 44044 h 152604"/>
                  <a:gd name="connsiteX9" fmla="*/ 40921 w 92800"/>
                  <a:gd name="connsiteY9" fmla="*/ 0 h 152604"/>
                  <a:gd name="connsiteX10" fmla="*/ 0 w 92800"/>
                  <a:gd name="connsiteY10" fmla="*/ 0 h 152604"/>
                  <a:gd name="connsiteX11" fmla="*/ 0 w 92800"/>
                  <a:gd name="connsiteY11" fmla="*/ 152604 h 152604"/>
                  <a:gd name="connsiteX12" fmla="*/ 26243 w 92800"/>
                  <a:gd name="connsiteY12" fmla="*/ 152604 h 152604"/>
                  <a:gd name="connsiteX13" fmla="*/ 26243 w 92800"/>
                  <a:gd name="connsiteY13" fmla="*/ 95047 h 152604"/>
                  <a:gd name="connsiteX14" fmla="*/ 38087 w 92800"/>
                  <a:gd name="connsiteY14" fmla="*/ 95047 h 152604"/>
                  <a:gd name="connsiteX15" fmla="*/ 62812 w 92800"/>
                  <a:gd name="connsiteY15" fmla="*/ 152604 h 152604"/>
                  <a:gd name="connsiteX16" fmla="*/ 92801 w 92800"/>
                  <a:gd name="connsiteY16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800" h="152604">
                    <a:moveTo>
                      <a:pt x="26269" y="20497"/>
                    </a:moveTo>
                    <a:lnTo>
                      <a:pt x="37885" y="20497"/>
                    </a:lnTo>
                    <a:cubicBezTo>
                      <a:pt x="53448" y="20497"/>
                      <a:pt x="62179" y="29447"/>
                      <a:pt x="62179" y="45128"/>
                    </a:cubicBezTo>
                    <a:cubicBezTo>
                      <a:pt x="62179" y="65625"/>
                      <a:pt x="49703" y="74777"/>
                      <a:pt x="37227" y="75407"/>
                    </a:cubicBezTo>
                    <a:cubicBezTo>
                      <a:pt x="34595" y="75634"/>
                      <a:pt x="28470" y="75861"/>
                      <a:pt x="26269" y="76088"/>
                    </a:cubicBezTo>
                    <a:lnTo>
                      <a:pt x="26269" y="20497"/>
                    </a:lnTo>
                    <a:close/>
                    <a:moveTo>
                      <a:pt x="92801" y="152604"/>
                    </a:moveTo>
                    <a:lnTo>
                      <a:pt x="61977" y="89374"/>
                    </a:lnTo>
                    <a:cubicBezTo>
                      <a:pt x="78831" y="80475"/>
                      <a:pt x="88448" y="62373"/>
                      <a:pt x="88448" y="44044"/>
                    </a:cubicBezTo>
                    <a:cubicBezTo>
                      <a:pt x="88448" y="14370"/>
                      <a:pt x="70277" y="0"/>
                      <a:pt x="40921" y="0"/>
                    </a:cubicBezTo>
                    <a:lnTo>
                      <a:pt x="0" y="0"/>
                    </a:lnTo>
                    <a:lnTo>
                      <a:pt x="0" y="152604"/>
                    </a:lnTo>
                    <a:lnTo>
                      <a:pt x="26243" y="152604"/>
                    </a:lnTo>
                    <a:lnTo>
                      <a:pt x="26243" y="95047"/>
                    </a:lnTo>
                    <a:lnTo>
                      <a:pt x="38087" y="95047"/>
                    </a:lnTo>
                    <a:lnTo>
                      <a:pt x="62812" y="152604"/>
                    </a:lnTo>
                    <a:lnTo>
                      <a:pt x="92801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Dowolny kształt 41">
                <a:extLst>
                  <a:ext uri="{FF2B5EF4-FFF2-40B4-BE49-F238E27FC236}">
                    <a16:creationId xmlns:a16="http://schemas.microsoft.com/office/drawing/2014/main" id="{160CCB57-26D1-AD65-BAFE-B980A7E12FFD}"/>
                  </a:ext>
                </a:extLst>
              </p:cNvPr>
              <p:cNvSpPr/>
              <p:nvPr/>
            </p:nvSpPr>
            <p:spPr>
              <a:xfrm>
                <a:off x="6446872" y="-1388900"/>
                <a:ext cx="123675" cy="152604"/>
              </a:xfrm>
              <a:custGeom>
                <a:avLst/>
                <a:gdLst>
                  <a:gd name="connsiteX0" fmla="*/ 42895 w 123675"/>
                  <a:gd name="connsiteY0" fmla="*/ 92223 h 152604"/>
                  <a:gd name="connsiteX1" fmla="*/ 60661 w 123675"/>
                  <a:gd name="connsiteY1" fmla="*/ 30102 h 152604"/>
                  <a:gd name="connsiteX2" fmla="*/ 61091 w 123675"/>
                  <a:gd name="connsiteY2" fmla="*/ 30102 h 152604"/>
                  <a:gd name="connsiteX3" fmla="*/ 78376 w 123675"/>
                  <a:gd name="connsiteY3" fmla="*/ 92223 h 152604"/>
                  <a:gd name="connsiteX4" fmla="*/ 42895 w 123675"/>
                  <a:gd name="connsiteY4" fmla="*/ 92223 h 152604"/>
                  <a:gd name="connsiteX5" fmla="*/ 52993 w 123675"/>
                  <a:gd name="connsiteY5" fmla="*/ 0 h 152604"/>
                  <a:gd name="connsiteX6" fmla="*/ 0 w 123675"/>
                  <a:gd name="connsiteY6" fmla="*/ 152604 h 152604"/>
                  <a:gd name="connsiteX7" fmla="*/ 22776 w 123675"/>
                  <a:gd name="connsiteY7" fmla="*/ 152604 h 152604"/>
                  <a:gd name="connsiteX8" fmla="*/ 36113 w 123675"/>
                  <a:gd name="connsiteY8" fmla="*/ 110980 h 152604"/>
                  <a:gd name="connsiteX9" fmla="*/ 82298 w 123675"/>
                  <a:gd name="connsiteY9" fmla="*/ 110980 h 152604"/>
                  <a:gd name="connsiteX10" fmla="*/ 94319 w 123675"/>
                  <a:gd name="connsiteY10" fmla="*/ 152604 h 152604"/>
                  <a:gd name="connsiteX11" fmla="*/ 123675 w 123675"/>
                  <a:gd name="connsiteY11" fmla="*/ 152604 h 152604"/>
                  <a:gd name="connsiteX12" fmla="*/ 74858 w 123675"/>
                  <a:gd name="connsiteY12" fmla="*/ 0 h 152604"/>
                  <a:gd name="connsiteX13" fmla="*/ 52993 w 123675"/>
                  <a:gd name="connsiteY13" fmla="*/ 0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75" h="152604">
                    <a:moveTo>
                      <a:pt x="42895" y="92223"/>
                    </a:moveTo>
                    <a:cubicBezTo>
                      <a:pt x="49045" y="72155"/>
                      <a:pt x="55169" y="53625"/>
                      <a:pt x="60661" y="30102"/>
                    </a:cubicBezTo>
                    <a:lnTo>
                      <a:pt x="61091" y="30102"/>
                    </a:lnTo>
                    <a:cubicBezTo>
                      <a:pt x="67215" y="53625"/>
                      <a:pt x="72682" y="72155"/>
                      <a:pt x="78376" y="92223"/>
                    </a:cubicBezTo>
                    <a:lnTo>
                      <a:pt x="42895" y="92223"/>
                    </a:lnTo>
                    <a:close/>
                    <a:moveTo>
                      <a:pt x="52993" y="0"/>
                    </a:moveTo>
                    <a:lnTo>
                      <a:pt x="0" y="152604"/>
                    </a:lnTo>
                    <a:lnTo>
                      <a:pt x="22776" y="152604"/>
                    </a:lnTo>
                    <a:lnTo>
                      <a:pt x="36113" y="110980"/>
                    </a:lnTo>
                    <a:lnTo>
                      <a:pt x="82298" y="110980"/>
                    </a:lnTo>
                    <a:lnTo>
                      <a:pt x="94319" y="152604"/>
                    </a:lnTo>
                    <a:lnTo>
                      <a:pt x="123675" y="152604"/>
                    </a:lnTo>
                    <a:lnTo>
                      <a:pt x="74858" y="0"/>
                    </a:lnTo>
                    <a:lnTo>
                      <a:pt x="52993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Dowolny kształt 42">
                <a:extLst>
                  <a:ext uri="{FF2B5EF4-FFF2-40B4-BE49-F238E27FC236}">
                    <a16:creationId xmlns:a16="http://schemas.microsoft.com/office/drawing/2014/main" id="{C5F9D647-B28A-0B5E-B0A4-205001E213F7}"/>
                  </a:ext>
                </a:extLst>
              </p:cNvPr>
              <p:cNvSpPr/>
              <p:nvPr/>
            </p:nvSpPr>
            <p:spPr>
              <a:xfrm>
                <a:off x="6578898" y="-1388900"/>
                <a:ext cx="88422" cy="152604"/>
              </a:xfrm>
              <a:custGeom>
                <a:avLst/>
                <a:gdLst>
                  <a:gd name="connsiteX0" fmla="*/ 26243 w 88422"/>
                  <a:gd name="connsiteY0" fmla="*/ 152604 h 152604"/>
                  <a:gd name="connsiteX1" fmla="*/ 0 w 88422"/>
                  <a:gd name="connsiteY1" fmla="*/ 152604 h 152604"/>
                  <a:gd name="connsiteX2" fmla="*/ 0 w 88422"/>
                  <a:gd name="connsiteY2" fmla="*/ 0 h 152604"/>
                  <a:gd name="connsiteX3" fmla="*/ 40921 w 88422"/>
                  <a:gd name="connsiteY3" fmla="*/ 0 h 152604"/>
                  <a:gd name="connsiteX4" fmla="*/ 88423 w 88422"/>
                  <a:gd name="connsiteY4" fmla="*/ 44044 h 152604"/>
                  <a:gd name="connsiteX5" fmla="*/ 38087 w 88422"/>
                  <a:gd name="connsiteY5" fmla="*/ 95047 h 152604"/>
                  <a:gd name="connsiteX6" fmla="*/ 25813 w 88422"/>
                  <a:gd name="connsiteY6" fmla="*/ 95047 h 152604"/>
                  <a:gd name="connsiteX7" fmla="*/ 25813 w 88422"/>
                  <a:gd name="connsiteY7" fmla="*/ 76063 h 152604"/>
                  <a:gd name="connsiteX8" fmla="*/ 37176 w 88422"/>
                  <a:gd name="connsiteY8" fmla="*/ 75407 h 152604"/>
                  <a:gd name="connsiteX9" fmla="*/ 62129 w 88422"/>
                  <a:gd name="connsiteY9" fmla="*/ 45128 h 152604"/>
                  <a:gd name="connsiteX10" fmla="*/ 38062 w 88422"/>
                  <a:gd name="connsiteY10" fmla="*/ 20497 h 152604"/>
                  <a:gd name="connsiteX11" fmla="*/ 26218 w 88422"/>
                  <a:gd name="connsiteY11" fmla="*/ 20497 h 152604"/>
                  <a:gd name="connsiteX12" fmla="*/ 26218 w 88422"/>
                  <a:gd name="connsiteY12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422" h="152604">
                    <a:moveTo>
                      <a:pt x="26243" y="152604"/>
                    </a:moveTo>
                    <a:lnTo>
                      <a:pt x="0" y="152604"/>
                    </a:lnTo>
                    <a:lnTo>
                      <a:pt x="0" y="0"/>
                    </a:lnTo>
                    <a:lnTo>
                      <a:pt x="40921" y="0"/>
                    </a:lnTo>
                    <a:cubicBezTo>
                      <a:pt x="70227" y="0"/>
                      <a:pt x="88423" y="14370"/>
                      <a:pt x="88423" y="44044"/>
                    </a:cubicBezTo>
                    <a:cubicBezTo>
                      <a:pt x="88423" y="69760"/>
                      <a:pt x="69366" y="95047"/>
                      <a:pt x="38087" y="95047"/>
                    </a:cubicBezTo>
                    <a:lnTo>
                      <a:pt x="25813" y="95047"/>
                    </a:lnTo>
                    <a:lnTo>
                      <a:pt x="25813" y="76063"/>
                    </a:lnTo>
                    <a:cubicBezTo>
                      <a:pt x="27104" y="75861"/>
                      <a:pt x="34342" y="75634"/>
                      <a:pt x="37176" y="75407"/>
                    </a:cubicBezTo>
                    <a:cubicBezTo>
                      <a:pt x="49652" y="74777"/>
                      <a:pt x="62129" y="65600"/>
                      <a:pt x="62129" y="45128"/>
                    </a:cubicBezTo>
                    <a:cubicBezTo>
                      <a:pt x="62129" y="29422"/>
                      <a:pt x="53398" y="20497"/>
                      <a:pt x="38062" y="20497"/>
                    </a:cubicBezTo>
                    <a:lnTo>
                      <a:pt x="26218" y="20497"/>
                    </a:lnTo>
                    <a:lnTo>
                      <a:pt x="26218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Dowolny kształt 16">
              <a:extLst>
                <a:ext uri="{FF2B5EF4-FFF2-40B4-BE49-F238E27FC236}">
                  <a16:creationId xmlns:a16="http://schemas.microsoft.com/office/drawing/2014/main" id="{DCBDB8E7-A9CA-353B-7ABB-D8C6B77DE224}"/>
                </a:ext>
              </a:extLst>
            </p:cNvPr>
            <p:cNvSpPr/>
            <p:nvPr/>
          </p:nvSpPr>
          <p:spPr>
            <a:xfrm>
              <a:off x="6682201" y="-1388900"/>
              <a:ext cx="106795" cy="152604"/>
            </a:xfrm>
            <a:custGeom>
              <a:avLst/>
              <a:gdLst>
                <a:gd name="connsiteX0" fmla="*/ 80527 w 106795"/>
                <a:gd name="connsiteY0" fmla="*/ 152604 h 152604"/>
                <a:gd name="connsiteX1" fmla="*/ 80527 w 106795"/>
                <a:gd name="connsiteY1" fmla="*/ 79164 h 152604"/>
                <a:gd name="connsiteX2" fmla="*/ 26016 w 106795"/>
                <a:gd name="connsiteY2" fmla="*/ 79164 h 152604"/>
                <a:gd name="connsiteX3" fmla="*/ 26016 w 106795"/>
                <a:gd name="connsiteY3" fmla="*/ 152604 h 152604"/>
                <a:gd name="connsiteX4" fmla="*/ 0 w 106795"/>
                <a:gd name="connsiteY4" fmla="*/ 152604 h 152604"/>
                <a:gd name="connsiteX5" fmla="*/ 0 w 106795"/>
                <a:gd name="connsiteY5" fmla="*/ 0 h 152604"/>
                <a:gd name="connsiteX6" fmla="*/ 26016 w 106795"/>
                <a:gd name="connsiteY6" fmla="*/ 0 h 152604"/>
                <a:gd name="connsiteX7" fmla="*/ 26016 w 106795"/>
                <a:gd name="connsiteY7" fmla="*/ 58667 h 152604"/>
                <a:gd name="connsiteX8" fmla="*/ 80527 w 106795"/>
                <a:gd name="connsiteY8" fmla="*/ 58667 h 152604"/>
                <a:gd name="connsiteX9" fmla="*/ 80527 w 106795"/>
                <a:gd name="connsiteY9" fmla="*/ 429 h 152604"/>
                <a:gd name="connsiteX10" fmla="*/ 106795 w 106795"/>
                <a:gd name="connsiteY10" fmla="*/ 429 h 152604"/>
                <a:gd name="connsiteX11" fmla="*/ 106795 w 106795"/>
                <a:gd name="connsiteY11" fmla="*/ 152604 h 152604"/>
                <a:gd name="connsiteX12" fmla="*/ 80527 w 106795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795" h="152604">
                  <a:moveTo>
                    <a:pt x="80527" y="152604"/>
                  </a:moveTo>
                  <a:lnTo>
                    <a:pt x="80527" y="79164"/>
                  </a:lnTo>
                  <a:lnTo>
                    <a:pt x="26016" y="79164"/>
                  </a:lnTo>
                  <a:lnTo>
                    <a:pt x="26016" y="152604"/>
                  </a:lnTo>
                  <a:lnTo>
                    <a:pt x="0" y="152604"/>
                  </a:lnTo>
                  <a:lnTo>
                    <a:pt x="0" y="0"/>
                  </a:lnTo>
                  <a:lnTo>
                    <a:pt x="26016" y="0"/>
                  </a:lnTo>
                  <a:lnTo>
                    <a:pt x="26016" y="58667"/>
                  </a:lnTo>
                  <a:lnTo>
                    <a:pt x="80527" y="58667"/>
                  </a:lnTo>
                  <a:lnTo>
                    <a:pt x="80527" y="429"/>
                  </a:lnTo>
                  <a:lnTo>
                    <a:pt x="106795" y="429"/>
                  </a:lnTo>
                  <a:lnTo>
                    <a:pt x="106795" y="152604"/>
                  </a:lnTo>
                  <a:lnTo>
                    <a:pt x="80527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8" name="Dowolny kształt 17">
              <a:extLst>
                <a:ext uri="{FF2B5EF4-FFF2-40B4-BE49-F238E27FC236}">
                  <a16:creationId xmlns:a16="http://schemas.microsoft.com/office/drawing/2014/main" id="{1E11F00F-722C-9544-E29E-630243C8AEC5}"/>
                </a:ext>
              </a:extLst>
            </p:cNvPr>
            <p:cNvSpPr/>
            <p:nvPr/>
          </p:nvSpPr>
          <p:spPr>
            <a:xfrm>
              <a:off x="6814177" y="-1388900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9" name="Dowolny kształt 18">
              <a:extLst>
                <a:ext uri="{FF2B5EF4-FFF2-40B4-BE49-F238E27FC236}">
                  <a16:creationId xmlns:a16="http://schemas.microsoft.com/office/drawing/2014/main" id="{00C653FB-3561-1994-ED23-ECE38C269604}"/>
                </a:ext>
              </a:extLst>
            </p:cNvPr>
            <p:cNvSpPr/>
            <p:nvPr/>
          </p:nvSpPr>
          <p:spPr>
            <a:xfrm>
              <a:off x="6857503" y="-1391547"/>
              <a:ext cx="109224" cy="157848"/>
            </a:xfrm>
            <a:custGeom>
              <a:avLst/>
              <a:gdLst>
                <a:gd name="connsiteX0" fmla="*/ 100899 w 109224"/>
                <a:gd name="connsiteY0" fmla="*/ 30329 h 157848"/>
                <a:gd name="connsiteX1" fmla="*/ 73972 w 109224"/>
                <a:gd name="connsiteY1" fmla="*/ 21833 h 157848"/>
                <a:gd name="connsiteX2" fmla="*/ 27787 w 109224"/>
                <a:gd name="connsiteY2" fmla="*/ 78508 h 157848"/>
                <a:gd name="connsiteX3" fmla="*/ 74630 w 109224"/>
                <a:gd name="connsiteY3" fmla="*/ 136091 h 157848"/>
                <a:gd name="connsiteX4" fmla="*/ 100899 w 109224"/>
                <a:gd name="connsiteY4" fmla="*/ 128427 h 157848"/>
                <a:gd name="connsiteX5" fmla="*/ 108137 w 109224"/>
                <a:gd name="connsiteY5" fmla="*/ 147411 h 157848"/>
                <a:gd name="connsiteX6" fmla="*/ 73542 w 109224"/>
                <a:gd name="connsiteY6" fmla="*/ 157848 h 157848"/>
                <a:gd name="connsiteX7" fmla="*/ 0 w 109224"/>
                <a:gd name="connsiteY7" fmla="*/ 78054 h 157848"/>
                <a:gd name="connsiteX8" fmla="*/ 73972 w 109224"/>
                <a:gd name="connsiteY8" fmla="*/ 0 h 157848"/>
                <a:gd name="connsiteX9" fmla="*/ 109225 w 109224"/>
                <a:gd name="connsiteY9" fmla="*/ 11748 h 157848"/>
                <a:gd name="connsiteX10" fmla="*/ 100899 w 109224"/>
                <a:gd name="connsiteY10" fmla="*/ 30304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24" h="157848">
                  <a:moveTo>
                    <a:pt x="100899" y="30329"/>
                  </a:moveTo>
                  <a:cubicBezTo>
                    <a:pt x="94572" y="26396"/>
                    <a:pt x="84019" y="21833"/>
                    <a:pt x="73972" y="21833"/>
                  </a:cubicBezTo>
                  <a:cubicBezTo>
                    <a:pt x="47273" y="21833"/>
                    <a:pt x="27787" y="43843"/>
                    <a:pt x="27787" y="78508"/>
                  </a:cubicBezTo>
                  <a:cubicBezTo>
                    <a:pt x="27787" y="113174"/>
                    <a:pt x="49273" y="136091"/>
                    <a:pt x="74630" y="136091"/>
                  </a:cubicBezTo>
                  <a:cubicBezTo>
                    <a:pt x="84702" y="136091"/>
                    <a:pt x="94116" y="132813"/>
                    <a:pt x="100899" y="128427"/>
                  </a:cubicBezTo>
                  <a:lnTo>
                    <a:pt x="108137" y="147411"/>
                  </a:lnTo>
                  <a:cubicBezTo>
                    <a:pt x="100216" y="152856"/>
                    <a:pt x="86271" y="157848"/>
                    <a:pt x="73542" y="157848"/>
                  </a:cubicBezTo>
                  <a:cubicBezTo>
                    <a:pt x="28470" y="157848"/>
                    <a:pt x="0" y="122981"/>
                    <a:pt x="0" y="78054"/>
                  </a:cubicBezTo>
                  <a:cubicBezTo>
                    <a:pt x="0" y="36430"/>
                    <a:pt x="28217" y="0"/>
                    <a:pt x="73972" y="0"/>
                  </a:cubicBezTo>
                  <a:cubicBezTo>
                    <a:pt x="87562" y="0"/>
                    <a:pt x="100216" y="5673"/>
                    <a:pt x="109225" y="11748"/>
                  </a:cubicBezTo>
                  <a:lnTo>
                    <a:pt x="100899" y="303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0" name="Dowolny kształt 19">
              <a:extLst>
                <a:ext uri="{FF2B5EF4-FFF2-40B4-BE49-F238E27FC236}">
                  <a16:creationId xmlns:a16="http://schemas.microsoft.com/office/drawing/2014/main" id="{1ED13C8D-CEC2-3B45-834E-B8BE4C380388}"/>
                </a:ext>
              </a:extLst>
            </p:cNvPr>
            <p:cNvSpPr/>
            <p:nvPr/>
          </p:nvSpPr>
          <p:spPr>
            <a:xfrm>
              <a:off x="5859725" y="-1143090"/>
              <a:ext cx="45932" cy="82214"/>
            </a:xfrm>
            <a:custGeom>
              <a:avLst/>
              <a:gdLst>
                <a:gd name="connsiteX0" fmla="*/ 0 w 45932"/>
                <a:gd name="connsiteY0" fmla="*/ 82214 h 82214"/>
                <a:gd name="connsiteX1" fmla="*/ 0 w 45932"/>
                <a:gd name="connsiteY1" fmla="*/ 0 h 82214"/>
                <a:gd name="connsiteX2" fmla="*/ 10654 w 45932"/>
                <a:gd name="connsiteY2" fmla="*/ 0 h 82214"/>
                <a:gd name="connsiteX3" fmla="*/ 10654 w 45932"/>
                <a:gd name="connsiteY3" fmla="*/ 73289 h 82214"/>
                <a:gd name="connsiteX4" fmla="*/ 45932 w 45932"/>
                <a:gd name="connsiteY4" fmla="*/ 73289 h 82214"/>
                <a:gd name="connsiteX5" fmla="*/ 45932 w 45932"/>
                <a:gd name="connsiteY5" fmla="*/ 82214 h 82214"/>
                <a:gd name="connsiteX6" fmla="*/ 0 w 45932"/>
                <a:gd name="connsiteY6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32" h="82214">
                  <a:moveTo>
                    <a:pt x="0" y="82214"/>
                  </a:moveTo>
                  <a:lnTo>
                    <a:pt x="0" y="0"/>
                  </a:lnTo>
                  <a:lnTo>
                    <a:pt x="10654" y="0"/>
                  </a:lnTo>
                  <a:lnTo>
                    <a:pt x="10654" y="73289"/>
                  </a:lnTo>
                  <a:lnTo>
                    <a:pt x="45932" y="73289"/>
                  </a:lnTo>
                  <a:lnTo>
                    <a:pt x="45932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1" name="Dowolny kształt 20">
              <a:extLst>
                <a:ext uri="{FF2B5EF4-FFF2-40B4-BE49-F238E27FC236}">
                  <a16:creationId xmlns:a16="http://schemas.microsoft.com/office/drawing/2014/main" id="{FC53A1E3-BEE1-D491-BFDC-3B9AD2398129}"/>
                </a:ext>
              </a:extLst>
            </p:cNvPr>
            <p:cNvSpPr/>
            <p:nvPr/>
          </p:nvSpPr>
          <p:spPr>
            <a:xfrm>
              <a:off x="5935924" y="-1143090"/>
              <a:ext cx="46387" cy="82214"/>
            </a:xfrm>
            <a:custGeom>
              <a:avLst/>
              <a:gdLst>
                <a:gd name="connsiteX0" fmla="*/ 0 w 46387"/>
                <a:gd name="connsiteY0" fmla="*/ 82214 h 82214"/>
                <a:gd name="connsiteX1" fmla="*/ 0 w 46387"/>
                <a:gd name="connsiteY1" fmla="*/ 0 h 82214"/>
                <a:gd name="connsiteX2" fmla="*/ 44566 w 46387"/>
                <a:gd name="connsiteY2" fmla="*/ 0 h 82214"/>
                <a:gd name="connsiteX3" fmla="*/ 44566 w 46387"/>
                <a:gd name="connsiteY3" fmla="*/ 8874 h 82214"/>
                <a:gd name="connsiteX4" fmla="*/ 10629 w 46387"/>
                <a:gd name="connsiteY4" fmla="*/ 8874 h 82214"/>
                <a:gd name="connsiteX5" fmla="*/ 10629 w 46387"/>
                <a:gd name="connsiteY5" fmla="*/ 34867 h 82214"/>
                <a:gd name="connsiteX6" fmla="*/ 42718 w 46387"/>
                <a:gd name="connsiteY6" fmla="*/ 34867 h 82214"/>
                <a:gd name="connsiteX7" fmla="*/ 42718 w 46387"/>
                <a:gd name="connsiteY7" fmla="*/ 43666 h 82214"/>
                <a:gd name="connsiteX8" fmla="*/ 10629 w 46387"/>
                <a:gd name="connsiteY8" fmla="*/ 43666 h 82214"/>
                <a:gd name="connsiteX9" fmla="*/ 10629 w 46387"/>
                <a:gd name="connsiteY9" fmla="*/ 73289 h 82214"/>
                <a:gd name="connsiteX10" fmla="*/ 46388 w 46387"/>
                <a:gd name="connsiteY10" fmla="*/ 73289 h 82214"/>
                <a:gd name="connsiteX11" fmla="*/ 46388 w 46387"/>
                <a:gd name="connsiteY11" fmla="*/ 82214 h 82214"/>
                <a:gd name="connsiteX12" fmla="*/ 0 w 46387"/>
                <a:gd name="connsiteY12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387" h="82214">
                  <a:moveTo>
                    <a:pt x="0" y="82214"/>
                  </a:moveTo>
                  <a:lnTo>
                    <a:pt x="0" y="0"/>
                  </a:lnTo>
                  <a:lnTo>
                    <a:pt x="44566" y="0"/>
                  </a:lnTo>
                  <a:lnTo>
                    <a:pt x="44566" y="8874"/>
                  </a:lnTo>
                  <a:lnTo>
                    <a:pt x="10629" y="8874"/>
                  </a:lnTo>
                  <a:lnTo>
                    <a:pt x="10629" y="34867"/>
                  </a:lnTo>
                  <a:lnTo>
                    <a:pt x="42718" y="34867"/>
                  </a:lnTo>
                  <a:lnTo>
                    <a:pt x="42718" y="43666"/>
                  </a:lnTo>
                  <a:lnTo>
                    <a:pt x="10629" y="43666"/>
                  </a:lnTo>
                  <a:lnTo>
                    <a:pt x="10629" y="73289"/>
                  </a:lnTo>
                  <a:lnTo>
                    <a:pt x="46388" y="73289"/>
                  </a:lnTo>
                  <a:lnTo>
                    <a:pt x="46388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22" name="Grafika 9">
              <a:extLst>
                <a:ext uri="{FF2B5EF4-FFF2-40B4-BE49-F238E27FC236}">
                  <a16:creationId xmlns:a16="http://schemas.microsoft.com/office/drawing/2014/main" id="{CB834264-C43A-A710-703C-E451EF10DD3F}"/>
                </a:ext>
              </a:extLst>
            </p:cNvPr>
            <p:cNvGrpSpPr/>
            <p:nvPr/>
          </p:nvGrpSpPr>
          <p:grpSpPr>
            <a:xfrm>
              <a:off x="6008328" y="-1143695"/>
              <a:ext cx="245857" cy="82819"/>
              <a:chOff x="6008328" y="-1143695"/>
              <a:chExt cx="245857" cy="82819"/>
            </a:xfrm>
            <a:grpFill/>
          </p:grpSpPr>
          <p:sp>
            <p:nvSpPr>
              <p:cNvPr id="36" name="Dowolny kształt 35">
                <a:extLst>
                  <a:ext uri="{FF2B5EF4-FFF2-40B4-BE49-F238E27FC236}">
                    <a16:creationId xmlns:a16="http://schemas.microsoft.com/office/drawing/2014/main" id="{25D7C214-691E-9450-9746-A6197CBC2C85}"/>
                  </a:ext>
                </a:extLst>
              </p:cNvPr>
              <p:cNvSpPr/>
              <p:nvPr/>
            </p:nvSpPr>
            <p:spPr>
              <a:xfrm>
                <a:off x="6008328" y="-1143090"/>
                <a:ext cx="69062" cy="82214"/>
              </a:xfrm>
              <a:custGeom>
                <a:avLst/>
                <a:gdLst>
                  <a:gd name="connsiteX0" fmla="*/ 46641 w 69062"/>
                  <a:gd name="connsiteY0" fmla="*/ 48053 h 82214"/>
                  <a:gd name="connsiteX1" fmla="*/ 38568 w 69062"/>
                  <a:gd name="connsiteY1" fmla="*/ 24379 h 82214"/>
                  <a:gd name="connsiteX2" fmla="*/ 34291 w 69062"/>
                  <a:gd name="connsiteY2" fmla="*/ 9379 h 82214"/>
                  <a:gd name="connsiteX3" fmla="*/ 34038 w 69062"/>
                  <a:gd name="connsiteY3" fmla="*/ 9379 h 82214"/>
                  <a:gd name="connsiteX4" fmla="*/ 29888 w 69062"/>
                  <a:gd name="connsiteY4" fmla="*/ 24253 h 82214"/>
                  <a:gd name="connsiteX5" fmla="*/ 21815 w 69062"/>
                  <a:gd name="connsiteY5" fmla="*/ 48028 h 82214"/>
                  <a:gd name="connsiteX6" fmla="*/ 46666 w 69062"/>
                  <a:gd name="connsiteY6" fmla="*/ 48028 h 82214"/>
                  <a:gd name="connsiteX7" fmla="*/ 19588 w 69062"/>
                  <a:gd name="connsiteY7" fmla="*/ 56347 h 82214"/>
                  <a:gd name="connsiteX8" fmla="*/ 11009 w 69062"/>
                  <a:gd name="connsiteY8" fmla="*/ 82214 h 82214"/>
                  <a:gd name="connsiteX9" fmla="*/ 0 w 69062"/>
                  <a:gd name="connsiteY9" fmla="*/ 82214 h 82214"/>
                  <a:gd name="connsiteX10" fmla="*/ 28040 w 69062"/>
                  <a:gd name="connsiteY10" fmla="*/ 0 h 82214"/>
                  <a:gd name="connsiteX11" fmla="*/ 40896 w 69062"/>
                  <a:gd name="connsiteY11" fmla="*/ 0 h 82214"/>
                  <a:gd name="connsiteX12" fmla="*/ 69063 w 69062"/>
                  <a:gd name="connsiteY12" fmla="*/ 82214 h 82214"/>
                  <a:gd name="connsiteX13" fmla="*/ 57675 w 69062"/>
                  <a:gd name="connsiteY13" fmla="*/ 82214 h 82214"/>
                  <a:gd name="connsiteX14" fmla="*/ 48868 w 69062"/>
                  <a:gd name="connsiteY14" fmla="*/ 56347 h 82214"/>
                  <a:gd name="connsiteX15" fmla="*/ 19588 w 69062"/>
                  <a:gd name="connsiteY15" fmla="*/ 56347 h 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062" h="82214">
                    <a:moveTo>
                      <a:pt x="46641" y="48053"/>
                    </a:moveTo>
                    <a:lnTo>
                      <a:pt x="38568" y="24379"/>
                    </a:lnTo>
                    <a:cubicBezTo>
                      <a:pt x="36720" y="19035"/>
                      <a:pt x="35506" y="14144"/>
                      <a:pt x="34291" y="9379"/>
                    </a:cubicBezTo>
                    <a:lnTo>
                      <a:pt x="34038" y="9379"/>
                    </a:lnTo>
                    <a:cubicBezTo>
                      <a:pt x="32823" y="14270"/>
                      <a:pt x="31482" y="19261"/>
                      <a:pt x="29888" y="24253"/>
                    </a:cubicBezTo>
                    <a:lnTo>
                      <a:pt x="21815" y="48028"/>
                    </a:lnTo>
                    <a:lnTo>
                      <a:pt x="46666" y="48028"/>
                    </a:lnTo>
                    <a:close/>
                    <a:moveTo>
                      <a:pt x="19588" y="56347"/>
                    </a:moveTo>
                    <a:lnTo>
                      <a:pt x="11009" y="82214"/>
                    </a:lnTo>
                    <a:lnTo>
                      <a:pt x="0" y="82214"/>
                    </a:lnTo>
                    <a:lnTo>
                      <a:pt x="28040" y="0"/>
                    </a:lnTo>
                    <a:lnTo>
                      <a:pt x="40896" y="0"/>
                    </a:lnTo>
                    <a:lnTo>
                      <a:pt x="69063" y="82214"/>
                    </a:lnTo>
                    <a:lnTo>
                      <a:pt x="57675" y="82214"/>
                    </a:lnTo>
                    <a:lnTo>
                      <a:pt x="48868" y="56347"/>
                    </a:lnTo>
                    <a:lnTo>
                      <a:pt x="19588" y="5634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Dowolny kształt 36">
                <a:extLst>
                  <a:ext uri="{FF2B5EF4-FFF2-40B4-BE49-F238E27FC236}">
                    <a16:creationId xmlns:a16="http://schemas.microsoft.com/office/drawing/2014/main" id="{0B618D46-C716-A979-9A0B-905CC6442E1E}"/>
                  </a:ext>
                </a:extLst>
              </p:cNvPr>
              <p:cNvSpPr/>
              <p:nvPr/>
            </p:nvSpPr>
            <p:spPr>
              <a:xfrm>
                <a:off x="6107885" y="-1143695"/>
                <a:ext cx="53802" cy="82819"/>
              </a:xfrm>
              <a:custGeom>
                <a:avLst/>
                <a:gdLst>
                  <a:gd name="connsiteX0" fmla="*/ 10680 w 53802"/>
                  <a:gd name="connsiteY0" fmla="*/ 39128 h 82819"/>
                  <a:gd name="connsiteX1" fmla="*/ 21587 w 53802"/>
                  <a:gd name="connsiteY1" fmla="*/ 39128 h 82819"/>
                  <a:gd name="connsiteX2" fmla="*/ 40187 w 53802"/>
                  <a:gd name="connsiteY2" fmla="*/ 23522 h 82819"/>
                  <a:gd name="connsiteX3" fmla="*/ 21207 w 53802"/>
                  <a:gd name="connsiteY3" fmla="*/ 8168 h 82819"/>
                  <a:gd name="connsiteX4" fmla="*/ 10680 w 53802"/>
                  <a:gd name="connsiteY4" fmla="*/ 9152 h 82819"/>
                  <a:gd name="connsiteX5" fmla="*/ 10680 w 53802"/>
                  <a:gd name="connsiteY5" fmla="*/ 39153 h 82819"/>
                  <a:gd name="connsiteX6" fmla="*/ 25 w 53802"/>
                  <a:gd name="connsiteY6" fmla="*/ 1689 h 82819"/>
                  <a:gd name="connsiteX7" fmla="*/ 20473 w 53802"/>
                  <a:gd name="connsiteY7" fmla="*/ 0 h 82819"/>
                  <a:gd name="connsiteX8" fmla="*/ 44363 w 53802"/>
                  <a:gd name="connsiteY8" fmla="*/ 6706 h 82819"/>
                  <a:gd name="connsiteX9" fmla="*/ 50867 w 53802"/>
                  <a:gd name="connsiteY9" fmla="*/ 22312 h 82819"/>
                  <a:gd name="connsiteX10" fmla="*/ 35303 w 53802"/>
                  <a:gd name="connsiteY10" fmla="*/ 43313 h 82819"/>
                  <a:gd name="connsiteX11" fmla="*/ 35303 w 53802"/>
                  <a:gd name="connsiteY11" fmla="*/ 43666 h 82819"/>
                  <a:gd name="connsiteX12" fmla="*/ 47425 w 53802"/>
                  <a:gd name="connsiteY12" fmla="*/ 60255 h 82819"/>
                  <a:gd name="connsiteX13" fmla="*/ 53803 w 53802"/>
                  <a:gd name="connsiteY13" fmla="*/ 82819 h 82819"/>
                  <a:gd name="connsiteX14" fmla="*/ 42769 w 53802"/>
                  <a:gd name="connsiteY14" fmla="*/ 82819 h 82819"/>
                  <a:gd name="connsiteX15" fmla="*/ 37252 w 53802"/>
                  <a:gd name="connsiteY15" fmla="*/ 63180 h 82819"/>
                  <a:gd name="connsiteX16" fmla="*/ 20701 w 53802"/>
                  <a:gd name="connsiteY16" fmla="*/ 47196 h 82819"/>
                  <a:gd name="connsiteX17" fmla="*/ 10654 w 53802"/>
                  <a:gd name="connsiteY17" fmla="*/ 47196 h 82819"/>
                  <a:gd name="connsiteX18" fmla="*/ 10654 w 53802"/>
                  <a:gd name="connsiteY18" fmla="*/ 82819 h 82819"/>
                  <a:gd name="connsiteX19" fmla="*/ 0 w 53802"/>
                  <a:gd name="connsiteY19" fmla="*/ 82819 h 82819"/>
                  <a:gd name="connsiteX20" fmla="*/ 0 w 53802"/>
                  <a:gd name="connsiteY20" fmla="*/ 1714 h 82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3802" h="82819">
                    <a:moveTo>
                      <a:pt x="10680" y="39128"/>
                    </a:moveTo>
                    <a:lnTo>
                      <a:pt x="21587" y="39128"/>
                    </a:lnTo>
                    <a:cubicBezTo>
                      <a:pt x="32975" y="39128"/>
                      <a:pt x="40187" y="32926"/>
                      <a:pt x="40187" y="23522"/>
                    </a:cubicBezTo>
                    <a:cubicBezTo>
                      <a:pt x="40187" y="12908"/>
                      <a:pt x="32469" y="8269"/>
                      <a:pt x="21207" y="8168"/>
                    </a:cubicBezTo>
                    <a:cubicBezTo>
                      <a:pt x="16070" y="8168"/>
                      <a:pt x="12400" y="8648"/>
                      <a:pt x="10680" y="9152"/>
                    </a:cubicBezTo>
                    <a:lnTo>
                      <a:pt x="10680" y="39153"/>
                    </a:lnTo>
                    <a:close/>
                    <a:moveTo>
                      <a:pt x="25" y="1689"/>
                    </a:moveTo>
                    <a:cubicBezTo>
                      <a:pt x="5416" y="580"/>
                      <a:pt x="13134" y="0"/>
                      <a:pt x="20473" y="0"/>
                    </a:cubicBezTo>
                    <a:cubicBezTo>
                      <a:pt x="31862" y="0"/>
                      <a:pt x="39200" y="2067"/>
                      <a:pt x="44363" y="6706"/>
                    </a:cubicBezTo>
                    <a:cubicBezTo>
                      <a:pt x="48513" y="10362"/>
                      <a:pt x="50867" y="15984"/>
                      <a:pt x="50867" y="22312"/>
                    </a:cubicBezTo>
                    <a:cubicBezTo>
                      <a:pt x="50867" y="33178"/>
                      <a:pt x="44009" y="40363"/>
                      <a:pt x="35303" y="43313"/>
                    </a:cubicBezTo>
                    <a:lnTo>
                      <a:pt x="35303" y="43666"/>
                    </a:lnTo>
                    <a:cubicBezTo>
                      <a:pt x="41681" y="45859"/>
                      <a:pt x="45477" y="51708"/>
                      <a:pt x="47425" y="60255"/>
                    </a:cubicBezTo>
                    <a:cubicBezTo>
                      <a:pt x="50108" y="71726"/>
                      <a:pt x="52082" y="79643"/>
                      <a:pt x="53803" y="82819"/>
                    </a:cubicBezTo>
                    <a:lnTo>
                      <a:pt x="42769" y="82819"/>
                    </a:lnTo>
                    <a:cubicBezTo>
                      <a:pt x="41427" y="80500"/>
                      <a:pt x="39580" y="73415"/>
                      <a:pt x="37252" y="63180"/>
                    </a:cubicBezTo>
                    <a:cubicBezTo>
                      <a:pt x="34797" y="51835"/>
                      <a:pt x="30394" y="47574"/>
                      <a:pt x="20701" y="47196"/>
                    </a:cubicBezTo>
                    <a:lnTo>
                      <a:pt x="10654" y="47196"/>
                    </a:lnTo>
                    <a:lnTo>
                      <a:pt x="10654" y="82819"/>
                    </a:lnTo>
                    <a:lnTo>
                      <a:pt x="0" y="82819"/>
                    </a:lnTo>
                    <a:lnTo>
                      <a:pt x="0" y="171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Dowolny kształt 37">
                <a:extLst>
                  <a:ext uri="{FF2B5EF4-FFF2-40B4-BE49-F238E27FC236}">
                    <a16:creationId xmlns:a16="http://schemas.microsoft.com/office/drawing/2014/main" id="{B5A06CF5-29CF-B1ED-10F3-A1FB0FC12D49}"/>
                  </a:ext>
                </a:extLst>
              </p:cNvPr>
              <p:cNvSpPr/>
              <p:nvPr/>
            </p:nvSpPr>
            <p:spPr>
              <a:xfrm>
                <a:off x="6192208" y="-1143115"/>
                <a:ext cx="61976" cy="82239"/>
              </a:xfrm>
              <a:custGeom>
                <a:avLst/>
                <a:gdLst>
                  <a:gd name="connsiteX0" fmla="*/ 0 w 61976"/>
                  <a:gd name="connsiteY0" fmla="*/ 82239 h 82239"/>
                  <a:gd name="connsiteX1" fmla="*/ 0 w 61976"/>
                  <a:gd name="connsiteY1" fmla="*/ 25 h 82239"/>
                  <a:gd name="connsiteX2" fmla="*/ 11641 w 61976"/>
                  <a:gd name="connsiteY2" fmla="*/ 25 h 82239"/>
                  <a:gd name="connsiteX3" fmla="*/ 38087 w 61976"/>
                  <a:gd name="connsiteY3" fmla="*/ 41599 h 82239"/>
                  <a:gd name="connsiteX4" fmla="*/ 52892 w 61976"/>
                  <a:gd name="connsiteY4" fmla="*/ 68323 h 82239"/>
                  <a:gd name="connsiteX5" fmla="*/ 53145 w 61976"/>
                  <a:gd name="connsiteY5" fmla="*/ 68197 h 82239"/>
                  <a:gd name="connsiteX6" fmla="*/ 51930 w 61976"/>
                  <a:gd name="connsiteY6" fmla="*/ 34414 h 82239"/>
                  <a:gd name="connsiteX7" fmla="*/ 51930 w 61976"/>
                  <a:gd name="connsiteY7" fmla="*/ 0 h 82239"/>
                  <a:gd name="connsiteX8" fmla="*/ 61977 w 61976"/>
                  <a:gd name="connsiteY8" fmla="*/ 0 h 82239"/>
                  <a:gd name="connsiteX9" fmla="*/ 61977 w 61976"/>
                  <a:gd name="connsiteY9" fmla="*/ 82214 h 82239"/>
                  <a:gd name="connsiteX10" fmla="*/ 51221 w 61976"/>
                  <a:gd name="connsiteY10" fmla="*/ 82214 h 82239"/>
                  <a:gd name="connsiteX11" fmla="*/ 25003 w 61976"/>
                  <a:gd name="connsiteY11" fmla="*/ 40489 h 82239"/>
                  <a:gd name="connsiteX12" fmla="*/ 9591 w 61976"/>
                  <a:gd name="connsiteY12" fmla="*/ 13034 h 82239"/>
                  <a:gd name="connsiteX13" fmla="*/ 9237 w 61976"/>
                  <a:gd name="connsiteY13" fmla="*/ 13160 h 82239"/>
                  <a:gd name="connsiteX14" fmla="*/ 10072 w 61976"/>
                  <a:gd name="connsiteY14" fmla="*/ 47070 h 82239"/>
                  <a:gd name="connsiteX15" fmla="*/ 10072 w 61976"/>
                  <a:gd name="connsiteY15" fmla="*/ 82189 h 82239"/>
                  <a:gd name="connsiteX16" fmla="*/ 25 w 61976"/>
                  <a:gd name="connsiteY16" fmla="*/ 82189 h 8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76" h="82239">
                    <a:moveTo>
                      <a:pt x="0" y="82239"/>
                    </a:moveTo>
                    <a:lnTo>
                      <a:pt x="0" y="25"/>
                    </a:lnTo>
                    <a:lnTo>
                      <a:pt x="11641" y="25"/>
                    </a:lnTo>
                    <a:lnTo>
                      <a:pt x="38087" y="41599"/>
                    </a:lnTo>
                    <a:cubicBezTo>
                      <a:pt x="44186" y="51229"/>
                      <a:pt x="48994" y="59902"/>
                      <a:pt x="52892" y="68323"/>
                    </a:cubicBezTo>
                    <a:lnTo>
                      <a:pt x="53145" y="68197"/>
                    </a:lnTo>
                    <a:cubicBezTo>
                      <a:pt x="52158" y="57230"/>
                      <a:pt x="51930" y="47221"/>
                      <a:pt x="51930" y="34414"/>
                    </a:cubicBezTo>
                    <a:lnTo>
                      <a:pt x="51930" y="0"/>
                    </a:lnTo>
                    <a:lnTo>
                      <a:pt x="61977" y="0"/>
                    </a:lnTo>
                    <a:lnTo>
                      <a:pt x="61977" y="82214"/>
                    </a:lnTo>
                    <a:lnTo>
                      <a:pt x="51221" y="82214"/>
                    </a:lnTo>
                    <a:lnTo>
                      <a:pt x="25003" y="40489"/>
                    </a:lnTo>
                    <a:cubicBezTo>
                      <a:pt x="19259" y="31338"/>
                      <a:pt x="13742" y="21959"/>
                      <a:pt x="9591" y="13034"/>
                    </a:cubicBezTo>
                    <a:lnTo>
                      <a:pt x="9237" y="13160"/>
                    </a:lnTo>
                    <a:cubicBezTo>
                      <a:pt x="9844" y="23522"/>
                      <a:pt x="10072" y="33405"/>
                      <a:pt x="10072" y="47070"/>
                    </a:cubicBezTo>
                    <a:lnTo>
                      <a:pt x="10072" y="82189"/>
                    </a:lnTo>
                    <a:lnTo>
                      <a:pt x="25" y="82189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Dowolny kształt 22">
              <a:extLst>
                <a:ext uri="{FF2B5EF4-FFF2-40B4-BE49-F238E27FC236}">
                  <a16:creationId xmlns:a16="http://schemas.microsoft.com/office/drawing/2014/main" id="{57305761-7A01-A70E-FCCD-8724C0FEB02A}"/>
                </a:ext>
              </a:extLst>
            </p:cNvPr>
            <p:cNvSpPr/>
            <p:nvPr/>
          </p:nvSpPr>
          <p:spPr>
            <a:xfrm>
              <a:off x="6291184" y="-1143115"/>
              <a:ext cx="10628" cy="82214"/>
            </a:xfrm>
            <a:custGeom>
              <a:avLst/>
              <a:gdLst>
                <a:gd name="connsiteX0" fmla="*/ 0 w 10628"/>
                <a:gd name="connsiteY0" fmla="*/ 0 h 82214"/>
                <a:gd name="connsiteX1" fmla="*/ 10629 w 10628"/>
                <a:gd name="connsiteY1" fmla="*/ 0 h 82214"/>
                <a:gd name="connsiteX2" fmla="*/ 10629 w 10628"/>
                <a:gd name="connsiteY2" fmla="*/ 82214 h 82214"/>
                <a:gd name="connsiteX3" fmla="*/ 0 w 10628"/>
                <a:gd name="connsiteY3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8" h="82214">
                  <a:moveTo>
                    <a:pt x="0" y="0"/>
                  </a:moveTo>
                  <a:lnTo>
                    <a:pt x="10629" y="0"/>
                  </a:lnTo>
                  <a:lnTo>
                    <a:pt x="10629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4" name="Dowolny kształt 23">
              <a:extLst>
                <a:ext uri="{FF2B5EF4-FFF2-40B4-BE49-F238E27FC236}">
                  <a16:creationId xmlns:a16="http://schemas.microsoft.com/office/drawing/2014/main" id="{5FC3C023-736C-C1D9-13F9-02D2733ED67D}"/>
                </a:ext>
              </a:extLst>
            </p:cNvPr>
            <p:cNvSpPr/>
            <p:nvPr/>
          </p:nvSpPr>
          <p:spPr>
            <a:xfrm>
              <a:off x="6338837" y="-1143115"/>
              <a:ext cx="61976" cy="82239"/>
            </a:xfrm>
            <a:custGeom>
              <a:avLst/>
              <a:gdLst>
                <a:gd name="connsiteX0" fmla="*/ 0 w 61976"/>
                <a:gd name="connsiteY0" fmla="*/ 82239 h 82239"/>
                <a:gd name="connsiteX1" fmla="*/ 0 w 61976"/>
                <a:gd name="connsiteY1" fmla="*/ 25 h 82239"/>
                <a:gd name="connsiteX2" fmla="*/ 11616 w 61976"/>
                <a:gd name="connsiteY2" fmla="*/ 25 h 82239"/>
                <a:gd name="connsiteX3" fmla="*/ 38087 w 61976"/>
                <a:gd name="connsiteY3" fmla="*/ 41599 h 82239"/>
                <a:gd name="connsiteX4" fmla="*/ 52891 w 61976"/>
                <a:gd name="connsiteY4" fmla="*/ 68323 h 82239"/>
                <a:gd name="connsiteX5" fmla="*/ 53145 w 61976"/>
                <a:gd name="connsiteY5" fmla="*/ 68197 h 82239"/>
                <a:gd name="connsiteX6" fmla="*/ 51930 w 61976"/>
                <a:gd name="connsiteY6" fmla="*/ 34414 h 82239"/>
                <a:gd name="connsiteX7" fmla="*/ 51930 w 61976"/>
                <a:gd name="connsiteY7" fmla="*/ 0 h 82239"/>
                <a:gd name="connsiteX8" fmla="*/ 61977 w 61976"/>
                <a:gd name="connsiteY8" fmla="*/ 0 h 82239"/>
                <a:gd name="connsiteX9" fmla="*/ 61977 w 61976"/>
                <a:gd name="connsiteY9" fmla="*/ 82214 h 82239"/>
                <a:gd name="connsiteX10" fmla="*/ 51221 w 61976"/>
                <a:gd name="connsiteY10" fmla="*/ 82214 h 82239"/>
                <a:gd name="connsiteX11" fmla="*/ 25003 w 61976"/>
                <a:gd name="connsiteY11" fmla="*/ 40489 h 82239"/>
                <a:gd name="connsiteX12" fmla="*/ 9591 w 61976"/>
                <a:gd name="connsiteY12" fmla="*/ 13034 h 82239"/>
                <a:gd name="connsiteX13" fmla="*/ 9237 w 61976"/>
                <a:gd name="connsiteY13" fmla="*/ 13160 h 82239"/>
                <a:gd name="connsiteX14" fmla="*/ 10072 w 61976"/>
                <a:gd name="connsiteY14" fmla="*/ 47070 h 82239"/>
                <a:gd name="connsiteX15" fmla="*/ 10072 w 61976"/>
                <a:gd name="connsiteY15" fmla="*/ 82189 h 82239"/>
                <a:gd name="connsiteX16" fmla="*/ 25 w 61976"/>
                <a:gd name="connsiteY16" fmla="*/ 82189 h 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976" h="82239">
                  <a:moveTo>
                    <a:pt x="0" y="82239"/>
                  </a:moveTo>
                  <a:lnTo>
                    <a:pt x="0" y="25"/>
                  </a:lnTo>
                  <a:lnTo>
                    <a:pt x="11616" y="25"/>
                  </a:lnTo>
                  <a:lnTo>
                    <a:pt x="38087" y="41599"/>
                  </a:lnTo>
                  <a:cubicBezTo>
                    <a:pt x="44186" y="51229"/>
                    <a:pt x="48994" y="59902"/>
                    <a:pt x="52891" y="68323"/>
                  </a:cubicBezTo>
                  <a:lnTo>
                    <a:pt x="53145" y="68197"/>
                  </a:lnTo>
                  <a:cubicBezTo>
                    <a:pt x="52158" y="57230"/>
                    <a:pt x="51930" y="47221"/>
                    <a:pt x="51930" y="34414"/>
                  </a:cubicBezTo>
                  <a:lnTo>
                    <a:pt x="51930" y="0"/>
                  </a:lnTo>
                  <a:lnTo>
                    <a:pt x="61977" y="0"/>
                  </a:lnTo>
                  <a:lnTo>
                    <a:pt x="61977" y="82214"/>
                  </a:lnTo>
                  <a:lnTo>
                    <a:pt x="51221" y="82214"/>
                  </a:lnTo>
                  <a:lnTo>
                    <a:pt x="25003" y="40489"/>
                  </a:lnTo>
                  <a:cubicBezTo>
                    <a:pt x="19259" y="31338"/>
                    <a:pt x="13742" y="21959"/>
                    <a:pt x="9591" y="13034"/>
                  </a:cubicBezTo>
                  <a:lnTo>
                    <a:pt x="9237" y="13160"/>
                  </a:lnTo>
                  <a:cubicBezTo>
                    <a:pt x="9844" y="23522"/>
                    <a:pt x="10072" y="33405"/>
                    <a:pt x="10072" y="47070"/>
                  </a:cubicBezTo>
                  <a:lnTo>
                    <a:pt x="10072" y="82189"/>
                  </a:lnTo>
                  <a:lnTo>
                    <a:pt x="25" y="82189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5" name="Dowolny kształt 24">
              <a:extLst>
                <a:ext uri="{FF2B5EF4-FFF2-40B4-BE49-F238E27FC236}">
                  <a16:creationId xmlns:a16="http://schemas.microsoft.com/office/drawing/2014/main" id="{ADBDFEFC-2A3E-6F9B-2CD8-6B52D13EDA1A}"/>
                </a:ext>
              </a:extLst>
            </p:cNvPr>
            <p:cNvSpPr/>
            <p:nvPr/>
          </p:nvSpPr>
          <p:spPr>
            <a:xfrm>
              <a:off x="6432928" y="-1143947"/>
              <a:ext cx="67746" cy="83903"/>
            </a:xfrm>
            <a:custGeom>
              <a:avLst/>
              <a:gdLst>
                <a:gd name="connsiteX0" fmla="*/ 67721 w 67746"/>
                <a:gd name="connsiteY0" fmla="*/ 79391 h 83903"/>
                <a:gd name="connsiteX1" fmla="*/ 42389 w 67746"/>
                <a:gd name="connsiteY1" fmla="*/ 83903 h 83903"/>
                <a:gd name="connsiteX2" fmla="*/ 11515 w 67746"/>
                <a:gd name="connsiteY2" fmla="*/ 73037 h 83903"/>
                <a:gd name="connsiteX3" fmla="*/ 0 w 67746"/>
                <a:gd name="connsiteY3" fmla="*/ 42431 h 83903"/>
                <a:gd name="connsiteX4" fmla="*/ 44692 w 67746"/>
                <a:gd name="connsiteY4" fmla="*/ 0 h 83903"/>
                <a:gd name="connsiteX5" fmla="*/ 65267 w 67746"/>
                <a:gd name="connsiteY5" fmla="*/ 3782 h 83903"/>
                <a:gd name="connsiteX6" fmla="*/ 62711 w 67746"/>
                <a:gd name="connsiteY6" fmla="*/ 12429 h 83903"/>
                <a:gd name="connsiteX7" fmla="*/ 44464 w 67746"/>
                <a:gd name="connsiteY7" fmla="*/ 8900 h 83903"/>
                <a:gd name="connsiteX8" fmla="*/ 11287 w 67746"/>
                <a:gd name="connsiteY8" fmla="*/ 41952 h 83903"/>
                <a:gd name="connsiteX9" fmla="*/ 43123 w 67746"/>
                <a:gd name="connsiteY9" fmla="*/ 75130 h 83903"/>
                <a:gd name="connsiteX10" fmla="*/ 57320 w 67746"/>
                <a:gd name="connsiteY10" fmla="*/ 72936 h 83903"/>
                <a:gd name="connsiteX11" fmla="*/ 57320 w 67746"/>
                <a:gd name="connsiteY11" fmla="*/ 48406 h 83903"/>
                <a:gd name="connsiteX12" fmla="*/ 40542 w 67746"/>
                <a:gd name="connsiteY12" fmla="*/ 48406 h 83903"/>
                <a:gd name="connsiteX13" fmla="*/ 40542 w 67746"/>
                <a:gd name="connsiteY13" fmla="*/ 39884 h 83903"/>
                <a:gd name="connsiteX14" fmla="*/ 67747 w 67746"/>
                <a:gd name="connsiteY14" fmla="*/ 39884 h 83903"/>
                <a:gd name="connsiteX15" fmla="*/ 67747 w 67746"/>
                <a:gd name="connsiteY15" fmla="*/ 79391 h 8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46" h="83903">
                  <a:moveTo>
                    <a:pt x="67721" y="79391"/>
                  </a:moveTo>
                  <a:cubicBezTo>
                    <a:pt x="62938" y="81080"/>
                    <a:pt x="53524" y="83903"/>
                    <a:pt x="42389" y="83903"/>
                  </a:cubicBezTo>
                  <a:cubicBezTo>
                    <a:pt x="29888" y="83903"/>
                    <a:pt x="19613" y="80727"/>
                    <a:pt x="11515" y="73037"/>
                  </a:cubicBezTo>
                  <a:cubicBezTo>
                    <a:pt x="4429" y="66205"/>
                    <a:pt x="0" y="55238"/>
                    <a:pt x="0" y="42431"/>
                  </a:cubicBezTo>
                  <a:cubicBezTo>
                    <a:pt x="127" y="17900"/>
                    <a:pt x="17006" y="0"/>
                    <a:pt x="44692" y="0"/>
                  </a:cubicBezTo>
                  <a:cubicBezTo>
                    <a:pt x="54233" y="0"/>
                    <a:pt x="61698" y="2067"/>
                    <a:pt x="65267" y="3782"/>
                  </a:cubicBezTo>
                  <a:lnTo>
                    <a:pt x="62711" y="12429"/>
                  </a:lnTo>
                  <a:cubicBezTo>
                    <a:pt x="58307" y="10463"/>
                    <a:pt x="52790" y="8900"/>
                    <a:pt x="44464" y="8900"/>
                  </a:cubicBezTo>
                  <a:cubicBezTo>
                    <a:pt x="24371" y="8900"/>
                    <a:pt x="11287" y="21354"/>
                    <a:pt x="11287" y="41952"/>
                  </a:cubicBezTo>
                  <a:cubicBezTo>
                    <a:pt x="11287" y="62549"/>
                    <a:pt x="23890" y="75130"/>
                    <a:pt x="43123" y="75130"/>
                  </a:cubicBezTo>
                  <a:cubicBezTo>
                    <a:pt x="50082" y="75130"/>
                    <a:pt x="54865" y="74147"/>
                    <a:pt x="57320" y="72936"/>
                  </a:cubicBezTo>
                  <a:lnTo>
                    <a:pt x="57320" y="48406"/>
                  </a:lnTo>
                  <a:lnTo>
                    <a:pt x="40542" y="48406"/>
                  </a:lnTo>
                  <a:lnTo>
                    <a:pt x="40542" y="39884"/>
                  </a:lnTo>
                  <a:lnTo>
                    <a:pt x="67747" y="39884"/>
                  </a:lnTo>
                  <a:lnTo>
                    <a:pt x="67747" y="79391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EB706092-DBAB-B471-9FB7-3933DEA969E7}"/>
                </a:ext>
              </a:extLst>
            </p:cNvPr>
            <p:cNvSpPr/>
            <p:nvPr/>
          </p:nvSpPr>
          <p:spPr>
            <a:xfrm>
              <a:off x="4117974" y="-1347075"/>
              <a:ext cx="626195" cy="246773"/>
            </a:xfrm>
            <a:custGeom>
              <a:avLst/>
              <a:gdLst>
                <a:gd name="connsiteX0" fmla="*/ 404051 w 626195"/>
                <a:gd name="connsiteY0" fmla="*/ 197506 h 246773"/>
                <a:gd name="connsiteX1" fmla="*/ 137695 w 626195"/>
                <a:gd name="connsiteY1" fmla="*/ 127670 h 246773"/>
                <a:gd name="connsiteX2" fmla="*/ 32190 w 626195"/>
                <a:gd name="connsiteY2" fmla="*/ 13211 h 246773"/>
                <a:gd name="connsiteX3" fmla="*/ 0 w 626195"/>
                <a:gd name="connsiteY3" fmla="*/ 0 h 246773"/>
                <a:gd name="connsiteX4" fmla="*/ 119449 w 626195"/>
                <a:gd name="connsiteY4" fmla="*/ 162386 h 246773"/>
                <a:gd name="connsiteX5" fmla="*/ 409948 w 626195"/>
                <a:gd name="connsiteY5" fmla="*/ 246290 h 246773"/>
                <a:gd name="connsiteX6" fmla="*/ 626196 w 626195"/>
                <a:gd name="connsiteY6" fmla="*/ 200909 h 246773"/>
                <a:gd name="connsiteX7" fmla="*/ 537216 w 626195"/>
                <a:gd name="connsiteY7" fmla="*/ 172773 h 246773"/>
                <a:gd name="connsiteX8" fmla="*/ 404076 w 626195"/>
                <a:gd name="connsiteY8" fmla="*/ 197531 h 24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95" h="246773">
                  <a:moveTo>
                    <a:pt x="404051" y="197506"/>
                  </a:moveTo>
                  <a:cubicBezTo>
                    <a:pt x="303987" y="202245"/>
                    <a:pt x="209390" y="177438"/>
                    <a:pt x="137695" y="127670"/>
                  </a:cubicBezTo>
                  <a:cubicBezTo>
                    <a:pt x="92092" y="96005"/>
                    <a:pt x="49703" y="56499"/>
                    <a:pt x="32190" y="13211"/>
                  </a:cubicBezTo>
                  <a:lnTo>
                    <a:pt x="0" y="0"/>
                  </a:lnTo>
                  <a:cubicBezTo>
                    <a:pt x="16298" y="62953"/>
                    <a:pt x="57371" y="119300"/>
                    <a:pt x="119449" y="162386"/>
                  </a:cubicBezTo>
                  <a:cubicBezTo>
                    <a:pt x="196888" y="216162"/>
                    <a:pt x="303177" y="251357"/>
                    <a:pt x="409948" y="246290"/>
                  </a:cubicBezTo>
                  <a:cubicBezTo>
                    <a:pt x="478150" y="243037"/>
                    <a:pt x="568749" y="227684"/>
                    <a:pt x="626196" y="200909"/>
                  </a:cubicBezTo>
                  <a:lnTo>
                    <a:pt x="537216" y="172773"/>
                  </a:lnTo>
                  <a:cubicBezTo>
                    <a:pt x="495586" y="186791"/>
                    <a:pt x="450590" y="195338"/>
                    <a:pt x="404076" y="197531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7" name="Dowolny kształt 26">
              <a:extLst>
                <a:ext uri="{FF2B5EF4-FFF2-40B4-BE49-F238E27FC236}">
                  <a16:creationId xmlns:a16="http://schemas.microsoft.com/office/drawing/2014/main" id="{6BD9956C-0427-F930-7660-C1DEBAF4885B}"/>
                </a:ext>
              </a:extLst>
            </p:cNvPr>
            <p:cNvSpPr/>
            <p:nvPr/>
          </p:nvSpPr>
          <p:spPr>
            <a:xfrm>
              <a:off x="4150544" y="-1606121"/>
              <a:ext cx="158193" cy="162386"/>
            </a:xfrm>
            <a:custGeom>
              <a:avLst/>
              <a:gdLst>
                <a:gd name="connsiteX0" fmla="*/ 155942 w 158193"/>
                <a:gd name="connsiteY0" fmla="*/ 58919 h 162386"/>
                <a:gd name="connsiteX1" fmla="*/ 134127 w 158193"/>
                <a:gd name="connsiteY1" fmla="*/ 162386 h 162386"/>
                <a:gd name="connsiteX2" fmla="*/ 101709 w 158193"/>
                <a:gd name="connsiteY2" fmla="*/ 162386 h 162386"/>
                <a:gd name="connsiteX3" fmla="*/ 121929 w 158193"/>
                <a:gd name="connsiteY3" fmla="*/ 66255 h 162386"/>
                <a:gd name="connsiteX4" fmla="*/ 124460 w 158193"/>
                <a:gd name="connsiteY4" fmla="*/ 48103 h 162386"/>
                <a:gd name="connsiteX5" fmla="*/ 99431 w 158193"/>
                <a:gd name="connsiteY5" fmla="*/ 23598 h 162386"/>
                <a:gd name="connsiteX6" fmla="*/ 51626 w 158193"/>
                <a:gd name="connsiteY6" fmla="*/ 72609 h 162386"/>
                <a:gd name="connsiteX7" fmla="*/ 32393 w 158193"/>
                <a:gd name="connsiteY7" fmla="*/ 162386 h 162386"/>
                <a:gd name="connsiteX8" fmla="*/ 0 w 158193"/>
                <a:gd name="connsiteY8" fmla="*/ 162386 h 162386"/>
                <a:gd name="connsiteX9" fmla="*/ 25990 w 158193"/>
                <a:gd name="connsiteY9" fmla="*/ 39809 h 162386"/>
                <a:gd name="connsiteX10" fmla="*/ 32089 w 158193"/>
                <a:gd name="connsiteY10" fmla="*/ 3202 h 162386"/>
                <a:gd name="connsiteX11" fmla="*/ 62230 w 158193"/>
                <a:gd name="connsiteY11" fmla="*/ 3202 h 162386"/>
                <a:gd name="connsiteX12" fmla="*/ 57447 w 158193"/>
                <a:gd name="connsiteY12" fmla="*/ 31539 h 162386"/>
                <a:gd name="connsiteX13" fmla="*/ 114868 w 158193"/>
                <a:gd name="connsiteY13" fmla="*/ 0 h 162386"/>
                <a:gd name="connsiteX14" fmla="*/ 158194 w 158193"/>
                <a:gd name="connsiteY14" fmla="*/ 40111 h 162386"/>
                <a:gd name="connsiteX15" fmla="*/ 155916 w 158193"/>
                <a:gd name="connsiteY15" fmla="*/ 58894 h 16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193" h="162386">
                  <a:moveTo>
                    <a:pt x="155942" y="58919"/>
                  </a:moveTo>
                  <a:lnTo>
                    <a:pt x="134127" y="162386"/>
                  </a:lnTo>
                  <a:lnTo>
                    <a:pt x="101709" y="162386"/>
                  </a:lnTo>
                  <a:lnTo>
                    <a:pt x="121929" y="66255"/>
                  </a:lnTo>
                  <a:cubicBezTo>
                    <a:pt x="123194" y="59877"/>
                    <a:pt x="124460" y="53826"/>
                    <a:pt x="124460" y="48103"/>
                  </a:cubicBezTo>
                  <a:cubicBezTo>
                    <a:pt x="124460" y="34414"/>
                    <a:pt x="117728" y="23598"/>
                    <a:pt x="99431" y="23598"/>
                  </a:cubicBezTo>
                  <a:cubicBezTo>
                    <a:pt x="70885" y="23598"/>
                    <a:pt x="56738" y="48103"/>
                    <a:pt x="51626" y="72609"/>
                  </a:cubicBezTo>
                  <a:lnTo>
                    <a:pt x="32393" y="162386"/>
                  </a:lnTo>
                  <a:lnTo>
                    <a:pt x="0" y="162386"/>
                  </a:lnTo>
                  <a:lnTo>
                    <a:pt x="25990" y="39809"/>
                  </a:lnTo>
                  <a:cubicBezTo>
                    <a:pt x="28572" y="27707"/>
                    <a:pt x="30824" y="15303"/>
                    <a:pt x="32089" y="3202"/>
                  </a:cubicBezTo>
                  <a:lnTo>
                    <a:pt x="62230" y="3202"/>
                  </a:lnTo>
                  <a:lnTo>
                    <a:pt x="57447" y="31539"/>
                  </a:lnTo>
                  <a:cubicBezTo>
                    <a:pt x="72833" y="10841"/>
                    <a:pt x="88574" y="0"/>
                    <a:pt x="114868" y="0"/>
                  </a:cubicBezTo>
                  <a:cubicBezTo>
                    <a:pt x="141162" y="0"/>
                    <a:pt x="158194" y="14345"/>
                    <a:pt x="158194" y="40111"/>
                  </a:cubicBezTo>
                  <a:cubicBezTo>
                    <a:pt x="158194" y="45834"/>
                    <a:pt x="157207" y="52188"/>
                    <a:pt x="155916" y="58894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8" name="Dowolny kształt 27">
              <a:extLst>
                <a:ext uri="{FF2B5EF4-FFF2-40B4-BE49-F238E27FC236}">
                  <a16:creationId xmlns:a16="http://schemas.microsoft.com/office/drawing/2014/main" id="{7B5D3D51-FDDD-4730-077A-4FBFC1C61265}"/>
                </a:ext>
              </a:extLst>
            </p:cNvPr>
            <p:cNvSpPr/>
            <p:nvPr/>
          </p:nvSpPr>
          <p:spPr>
            <a:xfrm>
              <a:off x="4311951" y="-1606071"/>
              <a:ext cx="160775" cy="165840"/>
            </a:xfrm>
            <a:custGeom>
              <a:avLst/>
              <a:gdLst>
                <a:gd name="connsiteX0" fmla="*/ 91105 w 160775"/>
                <a:gd name="connsiteY0" fmla="*/ 23522 h 165840"/>
                <a:gd name="connsiteX1" fmla="*/ 33684 w 160775"/>
                <a:gd name="connsiteY1" fmla="*/ 102812 h 165840"/>
                <a:gd name="connsiteX2" fmla="*/ 68025 w 160775"/>
                <a:gd name="connsiteY2" fmla="*/ 142268 h 165840"/>
                <a:gd name="connsiteX3" fmla="*/ 127066 w 160775"/>
                <a:gd name="connsiteY3" fmla="*/ 63003 h 165840"/>
                <a:gd name="connsiteX4" fmla="*/ 91130 w 160775"/>
                <a:gd name="connsiteY4" fmla="*/ 23547 h 165840"/>
                <a:gd name="connsiteX5" fmla="*/ 62584 w 160775"/>
                <a:gd name="connsiteY5" fmla="*/ 165840 h 165840"/>
                <a:gd name="connsiteX6" fmla="*/ 0 w 160775"/>
                <a:gd name="connsiteY6" fmla="*/ 108560 h 165840"/>
                <a:gd name="connsiteX7" fmla="*/ 97887 w 160775"/>
                <a:gd name="connsiteY7" fmla="*/ 0 h 165840"/>
                <a:gd name="connsiteX8" fmla="*/ 160775 w 160775"/>
                <a:gd name="connsiteY8" fmla="*/ 56978 h 165840"/>
                <a:gd name="connsiteX9" fmla="*/ 62584 w 160775"/>
                <a:gd name="connsiteY9" fmla="*/ 165840 h 16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75" h="165840">
                  <a:moveTo>
                    <a:pt x="91105" y="23522"/>
                  </a:moveTo>
                  <a:cubicBezTo>
                    <a:pt x="53879" y="23522"/>
                    <a:pt x="33684" y="70642"/>
                    <a:pt x="33684" y="102812"/>
                  </a:cubicBezTo>
                  <a:cubicBezTo>
                    <a:pt x="33684" y="125704"/>
                    <a:pt x="42971" y="142268"/>
                    <a:pt x="68025" y="142268"/>
                  </a:cubicBezTo>
                  <a:cubicBezTo>
                    <a:pt x="104594" y="142268"/>
                    <a:pt x="127066" y="94517"/>
                    <a:pt x="127066" y="63003"/>
                  </a:cubicBezTo>
                  <a:cubicBezTo>
                    <a:pt x="127066" y="40086"/>
                    <a:pt x="115830" y="23547"/>
                    <a:pt x="91130" y="23547"/>
                  </a:cubicBezTo>
                  <a:moveTo>
                    <a:pt x="62584" y="165840"/>
                  </a:moveTo>
                  <a:cubicBezTo>
                    <a:pt x="28546" y="165840"/>
                    <a:pt x="0" y="144209"/>
                    <a:pt x="0" y="108560"/>
                  </a:cubicBezTo>
                  <a:cubicBezTo>
                    <a:pt x="0" y="50271"/>
                    <a:pt x="35632" y="0"/>
                    <a:pt x="97887" y="0"/>
                  </a:cubicBezTo>
                  <a:cubicBezTo>
                    <a:pt x="131925" y="0"/>
                    <a:pt x="160775" y="21304"/>
                    <a:pt x="160775" y="56978"/>
                  </a:cubicBezTo>
                  <a:cubicBezTo>
                    <a:pt x="160775" y="114283"/>
                    <a:pt x="123878" y="165840"/>
                    <a:pt x="62584" y="165840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9" name="Dowolny kształt 28">
              <a:extLst>
                <a:ext uri="{FF2B5EF4-FFF2-40B4-BE49-F238E27FC236}">
                  <a16:creationId xmlns:a16="http://schemas.microsoft.com/office/drawing/2014/main" id="{ACF76895-61AB-1B58-5C77-83FEFC91760B}"/>
                </a:ext>
              </a:extLst>
            </p:cNvPr>
            <p:cNvSpPr/>
            <p:nvPr/>
          </p:nvSpPr>
          <p:spPr>
            <a:xfrm>
              <a:off x="4481052" y="-1602919"/>
              <a:ext cx="246742" cy="159184"/>
            </a:xfrm>
            <a:custGeom>
              <a:avLst/>
              <a:gdLst>
                <a:gd name="connsiteX0" fmla="*/ 166570 w 246742"/>
                <a:gd name="connsiteY0" fmla="*/ 159184 h 159184"/>
                <a:gd name="connsiteX1" fmla="*/ 127395 w 246742"/>
                <a:gd name="connsiteY1" fmla="*/ 159184 h 159184"/>
                <a:gd name="connsiteX2" fmla="*/ 118082 w 246742"/>
                <a:gd name="connsiteY2" fmla="*/ 26749 h 159184"/>
                <a:gd name="connsiteX3" fmla="*/ 54562 w 246742"/>
                <a:gd name="connsiteY3" fmla="*/ 159184 h 159184"/>
                <a:gd name="connsiteX4" fmla="*/ 15387 w 246742"/>
                <a:gd name="connsiteY4" fmla="*/ 159184 h 159184"/>
                <a:gd name="connsiteX5" fmla="*/ 0 w 246742"/>
                <a:gd name="connsiteY5" fmla="*/ 0 h 159184"/>
                <a:gd name="connsiteX6" fmla="*/ 33051 w 246742"/>
                <a:gd name="connsiteY6" fmla="*/ 0 h 159184"/>
                <a:gd name="connsiteX7" fmla="*/ 42035 w 246742"/>
                <a:gd name="connsiteY7" fmla="*/ 132082 h 159184"/>
                <a:gd name="connsiteX8" fmla="*/ 104923 w 246742"/>
                <a:gd name="connsiteY8" fmla="*/ 0 h 159184"/>
                <a:gd name="connsiteX9" fmla="*/ 142782 w 246742"/>
                <a:gd name="connsiteY9" fmla="*/ 0 h 159184"/>
                <a:gd name="connsiteX10" fmla="*/ 152424 w 246742"/>
                <a:gd name="connsiteY10" fmla="*/ 132082 h 159184"/>
                <a:gd name="connsiteX11" fmla="*/ 215008 w 246742"/>
                <a:gd name="connsiteY11" fmla="*/ 0 h 159184"/>
                <a:gd name="connsiteX12" fmla="*/ 246743 w 246742"/>
                <a:gd name="connsiteY12" fmla="*/ 0 h 159184"/>
                <a:gd name="connsiteX13" fmla="*/ 166570 w 246742"/>
                <a:gd name="connsiteY13" fmla="*/ 159184 h 15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42" h="159184">
                  <a:moveTo>
                    <a:pt x="166570" y="159184"/>
                  </a:moveTo>
                  <a:lnTo>
                    <a:pt x="127395" y="159184"/>
                  </a:lnTo>
                  <a:lnTo>
                    <a:pt x="118082" y="26749"/>
                  </a:lnTo>
                  <a:lnTo>
                    <a:pt x="54562" y="159184"/>
                  </a:lnTo>
                  <a:lnTo>
                    <a:pt x="15387" y="159184"/>
                  </a:lnTo>
                  <a:lnTo>
                    <a:pt x="0" y="0"/>
                  </a:lnTo>
                  <a:lnTo>
                    <a:pt x="33051" y="0"/>
                  </a:lnTo>
                  <a:lnTo>
                    <a:pt x="42035" y="132082"/>
                  </a:lnTo>
                  <a:lnTo>
                    <a:pt x="104923" y="0"/>
                  </a:lnTo>
                  <a:lnTo>
                    <a:pt x="142782" y="0"/>
                  </a:lnTo>
                  <a:lnTo>
                    <a:pt x="152424" y="132082"/>
                  </a:lnTo>
                  <a:lnTo>
                    <a:pt x="215008" y="0"/>
                  </a:lnTo>
                  <a:lnTo>
                    <a:pt x="246743" y="0"/>
                  </a:lnTo>
                  <a:lnTo>
                    <a:pt x="166570" y="15918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30" name="Grafika 9">
              <a:extLst>
                <a:ext uri="{FF2B5EF4-FFF2-40B4-BE49-F238E27FC236}">
                  <a16:creationId xmlns:a16="http://schemas.microsoft.com/office/drawing/2014/main" id="{ACEB5CFF-8C0D-76C6-DB41-282880FC9E32}"/>
                </a:ext>
              </a:extLst>
            </p:cNvPr>
            <p:cNvGrpSpPr/>
            <p:nvPr/>
          </p:nvGrpSpPr>
          <p:grpSpPr>
            <a:xfrm>
              <a:off x="4303322" y="-1606424"/>
              <a:ext cx="566319" cy="386212"/>
              <a:chOff x="4303322" y="-1606424"/>
              <a:chExt cx="566319" cy="386212"/>
            </a:xfrm>
            <a:grpFill/>
          </p:grpSpPr>
          <p:sp>
            <p:nvSpPr>
              <p:cNvPr id="32" name="Dowolny kształt 31">
                <a:extLst>
                  <a:ext uri="{FF2B5EF4-FFF2-40B4-BE49-F238E27FC236}">
                    <a16:creationId xmlns:a16="http://schemas.microsoft.com/office/drawing/2014/main" id="{DD6C9AFE-300B-F9CD-DB30-52B96D422429}"/>
                  </a:ext>
                </a:extLst>
              </p:cNvPr>
              <p:cNvSpPr/>
              <p:nvPr/>
            </p:nvSpPr>
            <p:spPr>
              <a:xfrm>
                <a:off x="4704690" y="-1606424"/>
                <a:ext cx="164950" cy="166168"/>
              </a:xfrm>
              <a:custGeom>
                <a:avLst/>
                <a:gdLst>
                  <a:gd name="connsiteX0" fmla="*/ 112009 w 164950"/>
                  <a:gd name="connsiteY0" fmla="*/ 23573 h 166168"/>
                  <a:gd name="connsiteX1" fmla="*/ 34038 w 164950"/>
                  <a:gd name="connsiteY1" fmla="*/ 112392 h 166168"/>
                  <a:gd name="connsiteX2" fmla="*/ 58737 w 164950"/>
                  <a:gd name="connsiteY2" fmla="*/ 142621 h 166168"/>
                  <a:gd name="connsiteX3" fmla="*/ 118108 w 164950"/>
                  <a:gd name="connsiteY3" fmla="*/ 69709 h 166168"/>
                  <a:gd name="connsiteX4" fmla="*/ 128382 w 164950"/>
                  <a:gd name="connsiteY4" fmla="*/ 25816 h 166168"/>
                  <a:gd name="connsiteX5" fmla="*/ 112009 w 164950"/>
                  <a:gd name="connsiteY5" fmla="*/ 23573 h 166168"/>
                  <a:gd name="connsiteX6" fmla="*/ 144402 w 164950"/>
                  <a:gd name="connsiteY6" fmla="*/ 98375 h 166168"/>
                  <a:gd name="connsiteX7" fmla="*/ 135721 w 164950"/>
                  <a:gd name="connsiteY7" fmla="*/ 162664 h 166168"/>
                  <a:gd name="connsiteX8" fmla="*/ 102999 w 164950"/>
                  <a:gd name="connsiteY8" fmla="*/ 162664 h 166168"/>
                  <a:gd name="connsiteX9" fmla="*/ 108769 w 164950"/>
                  <a:gd name="connsiteY9" fmla="*/ 122527 h 166168"/>
                  <a:gd name="connsiteX10" fmla="*/ 45224 w 164950"/>
                  <a:gd name="connsiteY10" fmla="*/ 166168 h 166168"/>
                  <a:gd name="connsiteX11" fmla="*/ 0 w 164950"/>
                  <a:gd name="connsiteY11" fmla="*/ 115871 h 166168"/>
                  <a:gd name="connsiteX12" fmla="*/ 118740 w 164950"/>
                  <a:gd name="connsiteY12" fmla="*/ 0 h 166168"/>
                  <a:gd name="connsiteX13" fmla="*/ 164951 w 164950"/>
                  <a:gd name="connsiteY13" fmla="*/ 6378 h 166168"/>
                  <a:gd name="connsiteX14" fmla="*/ 144402 w 164950"/>
                  <a:gd name="connsiteY14" fmla="*/ 98375 h 16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950" h="166168">
                    <a:moveTo>
                      <a:pt x="112009" y="23573"/>
                    </a:moveTo>
                    <a:cubicBezTo>
                      <a:pt x="69012" y="23573"/>
                      <a:pt x="34038" y="68751"/>
                      <a:pt x="34038" y="112392"/>
                    </a:cubicBezTo>
                    <a:cubicBezTo>
                      <a:pt x="34038" y="128628"/>
                      <a:pt x="39175" y="142621"/>
                      <a:pt x="58737" y="142621"/>
                    </a:cubicBezTo>
                    <a:cubicBezTo>
                      <a:pt x="83108" y="142621"/>
                      <a:pt x="108795" y="110174"/>
                      <a:pt x="118108" y="69709"/>
                    </a:cubicBezTo>
                    <a:lnTo>
                      <a:pt x="128382" y="25816"/>
                    </a:lnTo>
                    <a:cubicBezTo>
                      <a:pt x="122916" y="23900"/>
                      <a:pt x="117500" y="23573"/>
                      <a:pt x="112009" y="23573"/>
                    </a:cubicBezTo>
                    <a:moveTo>
                      <a:pt x="144402" y="98375"/>
                    </a:moveTo>
                    <a:cubicBezTo>
                      <a:pt x="138328" y="126385"/>
                      <a:pt x="135721" y="148671"/>
                      <a:pt x="135721" y="162664"/>
                    </a:cubicBezTo>
                    <a:lnTo>
                      <a:pt x="102999" y="162664"/>
                    </a:lnTo>
                    <a:cubicBezTo>
                      <a:pt x="103657" y="154722"/>
                      <a:pt x="105910" y="139091"/>
                      <a:pt x="108769" y="122527"/>
                    </a:cubicBezTo>
                    <a:cubicBezTo>
                      <a:pt x="98495" y="142268"/>
                      <a:pt x="78932" y="166168"/>
                      <a:pt x="45224" y="166168"/>
                    </a:cubicBezTo>
                    <a:cubicBezTo>
                      <a:pt x="15387" y="166168"/>
                      <a:pt x="0" y="144839"/>
                      <a:pt x="0" y="115871"/>
                    </a:cubicBezTo>
                    <a:cubicBezTo>
                      <a:pt x="0" y="49969"/>
                      <a:pt x="56814" y="0"/>
                      <a:pt x="118740" y="0"/>
                    </a:cubicBezTo>
                    <a:cubicBezTo>
                      <a:pt x="134785" y="0"/>
                      <a:pt x="154372" y="2874"/>
                      <a:pt x="164951" y="6378"/>
                    </a:cubicBezTo>
                    <a:lnTo>
                      <a:pt x="144402" y="98375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3" name="Dowolny kształt 32">
                <a:extLst>
                  <a:ext uri="{FF2B5EF4-FFF2-40B4-BE49-F238E27FC236}">
                    <a16:creationId xmlns:a16="http://schemas.microsoft.com/office/drawing/2014/main" id="{9F17B2FC-3C86-CFBD-4A72-EF6F6781B06D}"/>
                  </a:ext>
                </a:extLst>
              </p:cNvPr>
              <p:cNvSpPr/>
              <p:nvPr/>
            </p:nvSpPr>
            <p:spPr>
              <a:xfrm>
                <a:off x="4303322" y="-1416255"/>
                <a:ext cx="189650" cy="196018"/>
              </a:xfrm>
              <a:custGeom>
                <a:avLst/>
                <a:gdLst>
                  <a:gd name="connsiteX0" fmla="*/ 119702 w 189650"/>
                  <a:gd name="connsiteY0" fmla="*/ 30380 h 196018"/>
                  <a:gd name="connsiteX1" fmla="*/ 60787 w 189650"/>
                  <a:gd name="connsiteY1" fmla="*/ 84307 h 196018"/>
                  <a:gd name="connsiteX2" fmla="*/ 142402 w 189650"/>
                  <a:gd name="connsiteY2" fmla="*/ 48708 h 196018"/>
                  <a:gd name="connsiteX3" fmla="*/ 119727 w 189650"/>
                  <a:gd name="connsiteY3" fmla="*/ 30380 h 196018"/>
                  <a:gd name="connsiteX4" fmla="*/ 55903 w 189650"/>
                  <a:gd name="connsiteY4" fmla="*/ 112443 h 196018"/>
                  <a:gd name="connsiteX5" fmla="*/ 53271 w 189650"/>
                  <a:gd name="connsiteY5" fmla="*/ 130065 h 196018"/>
                  <a:gd name="connsiteX6" fmla="*/ 95939 w 189650"/>
                  <a:gd name="connsiteY6" fmla="*/ 165286 h 196018"/>
                  <a:gd name="connsiteX7" fmla="*/ 154119 w 189650"/>
                  <a:gd name="connsiteY7" fmla="*/ 148016 h 196018"/>
                  <a:gd name="connsiteX8" fmla="*/ 152247 w 189650"/>
                  <a:gd name="connsiteY8" fmla="*/ 181396 h 196018"/>
                  <a:gd name="connsiteX9" fmla="*/ 80097 w 189650"/>
                  <a:gd name="connsiteY9" fmla="*/ 196018 h 196018"/>
                  <a:gd name="connsiteX10" fmla="*/ 0 w 189650"/>
                  <a:gd name="connsiteY10" fmla="*/ 132309 h 196018"/>
                  <a:gd name="connsiteX11" fmla="*/ 124308 w 189650"/>
                  <a:gd name="connsiteY11" fmla="*/ 0 h 196018"/>
                  <a:gd name="connsiteX12" fmla="*/ 189650 w 189650"/>
                  <a:gd name="connsiteY12" fmla="*/ 45380 h 196018"/>
                  <a:gd name="connsiteX13" fmla="*/ 55928 w 189650"/>
                  <a:gd name="connsiteY13" fmla="*/ 112443 h 19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9650" h="196018">
                    <a:moveTo>
                      <a:pt x="119702" y="30380"/>
                    </a:moveTo>
                    <a:cubicBezTo>
                      <a:pt x="90979" y="30380"/>
                      <a:pt x="70227" y="59978"/>
                      <a:pt x="60787" y="84307"/>
                    </a:cubicBezTo>
                    <a:cubicBezTo>
                      <a:pt x="94775" y="84307"/>
                      <a:pt x="142402" y="78306"/>
                      <a:pt x="142402" y="48708"/>
                    </a:cubicBezTo>
                    <a:cubicBezTo>
                      <a:pt x="142402" y="34842"/>
                      <a:pt x="132204" y="30380"/>
                      <a:pt x="119727" y="30380"/>
                    </a:cubicBezTo>
                    <a:moveTo>
                      <a:pt x="55903" y="112443"/>
                    </a:moveTo>
                    <a:cubicBezTo>
                      <a:pt x="54005" y="117687"/>
                      <a:pt x="53271" y="124443"/>
                      <a:pt x="53271" y="130065"/>
                    </a:cubicBezTo>
                    <a:cubicBezTo>
                      <a:pt x="53271" y="155151"/>
                      <a:pt x="72909" y="165286"/>
                      <a:pt x="95939" y="165286"/>
                    </a:cubicBezTo>
                    <a:cubicBezTo>
                      <a:pt x="115602" y="165286"/>
                      <a:pt x="137898" y="158529"/>
                      <a:pt x="154119" y="148016"/>
                    </a:cubicBezTo>
                    <a:lnTo>
                      <a:pt x="152247" y="181396"/>
                    </a:lnTo>
                    <a:cubicBezTo>
                      <a:pt x="130710" y="191884"/>
                      <a:pt x="106137" y="196018"/>
                      <a:pt x="80097" y="196018"/>
                    </a:cubicBezTo>
                    <a:cubicBezTo>
                      <a:pt x="38897" y="196018"/>
                      <a:pt x="0" y="178396"/>
                      <a:pt x="0" y="132309"/>
                    </a:cubicBezTo>
                    <a:cubicBezTo>
                      <a:pt x="0" y="57709"/>
                      <a:pt x="57017" y="0"/>
                      <a:pt x="124308" y="0"/>
                    </a:cubicBezTo>
                    <a:cubicBezTo>
                      <a:pt x="154904" y="0"/>
                      <a:pt x="189650" y="10891"/>
                      <a:pt x="189650" y="45380"/>
                    </a:cubicBezTo>
                    <a:cubicBezTo>
                      <a:pt x="189650" y="104602"/>
                      <a:pt x="103126" y="112443"/>
                      <a:pt x="55928" y="112443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4" name="Dowolny kształt 33">
                <a:extLst>
                  <a:ext uri="{FF2B5EF4-FFF2-40B4-BE49-F238E27FC236}">
                    <a16:creationId xmlns:a16="http://schemas.microsoft.com/office/drawing/2014/main" id="{EB4D9937-42BE-7350-83CE-CDF6FC398927}"/>
                  </a:ext>
                </a:extLst>
              </p:cNvPr>
              <p:cNvSpPr/>
              <p:nvPr/>
            </p:nvSpPr>
            <p:spPr>
              <a:xfrm>
                <a:off x="4485329" y="-1416608"/>
                <a:ext cx="157915" cy="192261"/>
              </a:xfrm>
              <a:custGeom>
                <a:avLst/>
                <a:gdLst>
                  <a:gd name="connsiteX0" fmla="*/ 145844 w 157915"/>
                  <a:gd name="connsiteY0" fmla="*/ 49087 h 192261"/>
                  <a:gd name="connsiteX1" fmla="*/ 130356 w 157915"/>
                  <a:gd name="connsiteY1" fmla="*/ 46465 h 192261"/>
                  <a:gd name="connsiteX2" fmla="*/ 70277 w 157915"/>
                  <a:gd name="connsiteY2" fmla="*/ 109468 h 192261"/>
                  <a:gd name="connsiteX3" fmla="*/ 52512 w 157915"/>
                  <a:gd name="connsiteY3" fmla="*/ 192262 h 192261"/>
                  <a:gd name="connsiteX4" fmla="*/ 0 w 157915"/>
                  <a:gd name="connsiteY4" fmla="*/ 192262 h 192261"/>
                  <a:gd name="connsiteX5" fmla="*/ 31355 w 157915"/>
                  <a:gd name="connsiteY5" fmla="*/ 46112 h 192261"/>
                  <a:gd name="connsiteX6" fmla="*/ 38897 w 157915"/>
                  <a:gd name="connsiteY6" fmla="*/ 4488 h 192261"/>
                  <a:gd name="connsiteX7" fmla="*/ 87992 w 157915"/>
                  <a:gd name="connsiteY7" fmla="*/ 4488 h 192261"/>
                  <a:gd name="connsiteX8" fmla="*/ 80856 w 157915"/>
                  <a:gd name="connsiteY8" fmla="*/ 43111 h 192261"/>
                  <a:gd name="connsiteX9" fmla="*/ 142807 w 157915"/>
                  <a:gd name="connsiteY9" fmla="*/ 0 h 192261"/>
                  <a:gd name="connsiteX10" fmla="*/ 157915 w 157915"/>
                  <a:gd name="connsiteY10" fmla="*/ 1866 h 192261"/>
                  <a:gd name="connsiteX11" fmla="*/ 145793 w 157915"/>
                  <a:gd name="connsiteY11" fmla="*/ 49087 h 19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915" h="192261">
                    <a:moveTo>
                      <a:pt x="145844" y="49087"/>
                    </a:moveTo>
                    <a:cubicBezTo>
                      <a:pt x="140934" y="47221"/>
                      <a:pt x="135620" y="46465"/>
                      <a:pt x="130356" y="46465"/>
                    </a:cubicBezTo>
                    <a:cubicBezTo>
                      <a:pt x="95964" y="46465"/>
                      <a:pt x="76705" y="79466"/>
                      <a:pt x="70277" y="109468"/>
                    </a:cubicBezTo>
                    <a:lnTo>
                      <a:pt x="52512" y="192262"/>
                    </a:lnTo>
                    <a:lnTo>
                      <a:pt x="0" y="192262"/>
                    </a:lnTo>
                    <a:lnTo>
                      <a:pt x="31355" y="46112"/>
                    </a:lnTo>
                    <a:cubicBezTo>
                      <a:pt x="34367" y="32271"/>
                      <a:pt x="37404" y="18379"/>
                      <a:pt x="38897" y="4488"/>
                    </a:cubicBezTo>
                    <a:lnTo>
                      <a:pt x="87992" y="4488"/>
                    </a:lnTo>
                    <a:lnTo>
                      <a:pt x="80856" y="43111"/>
                    </a:lnTo>
                    <a:cubicBezTo>
                      <a:pt x="92548" y="19867"/>
                      <a:pt x="115602" y="0"/>
                      <a:pt x="142807" y="0"/>
                    </a:cubicBezTo>
                    <a:cubicBezTo>
                      <a:pt x="148071" y="0"/>
                      <a:pt x="153006" y="353"/>
                      <a:pt x="157915" y="1866"/>
                    </a:cubicBezTo>
                    <a:lnTo>
                      <a:pt x="145793" y="4908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5" name="Dowolny kształt 34">
                <a:extLst>
                  <a:ext uri="{FF2B5EF4-FFF2-40B4-BE49-F238E27FC236}">
                    <a16:creationId xmlns:a16="http://schemas.microsoft.com/office/drawing/2014/main" id="{B79F3134-D70B-F545-77F2-3BC439690CC7}"/>
                  </a:ext>
                </a:extLst>
              </p:cNvPr>
              <p:cNvSpPr/>
              <p:nvPr/>
            </p:nvSpPr>
            <p:spPr>
              <a:xfrm>
                <a:off x="4616470" y="-1416582"/>
                <a:ext cx="211515" cy="196371"/>
              </a:xfrm>
              <a:custGeom>
                <a:avLst/>
                <a:gdLst>
                  <a:gd name="connsiteX0" fmla="*/ 138227 w 211515"/>
                  <a:gd name="connsiteY0" fmla="*/ 34842 h 196371"/>
                  <a:gd name="connsiteX1" fmla="*/ 55144 w 211515"/>
                  <a:gd name="connsiteY1" fmla="*/ 130771 h 196371"/>
                  <a:gd name="connsiteX2" fmla="*/ 80780 w 211515"/>
                  <a:gd name="connsiteY2" fmla="*/ 161479 h 196371"/>
                  <a:gd name="connsiteX3" fmla="*/ 143136 w 211515"/>
                  <a:gd name="connsiteY3" fmla="*/ 80550 h 196371"/>
                  <a:gd name="connsiteX4" fmla="*/ 153360 w 211515"/>
                  <a:gd name="connsiteY4" fmla="*/ 37086 h 196371"/>
                  <a:gd name="connsiteX5" fmla="*/ 138227 w 211515"/>
                  <a:gd name="connsiteY5" fmla="*/ 34842 h 196371"/>
                  <a:gd name="connsiteX6" fmla="*/ 185449 w 211515"/>
                  <a:gd name="connsiteY6" fmla="*/ 125527 h 196371"/>
                  <a:gd name="connsiteX7" fmla="*/ 176415 w 211515"/>
                  <a:gd name="connsiteY7" fmla="*/ 192237 h 196371"/>
                  <a:gd name="connsiteX8" fmla="*/ 123118 w 211515"/>
                  <a:gd name="connsiteY8" fmla="*/ 192237 h 196371"/>
                  <a:gd name="connsiteX9" fmla="*/ 130306 w 211515"/>
                  <a:gd name="connsiteY9" fmla="*/ 148016 h 196371"/>
                  <a:gd name="connsiteX10" fmla="*/ 57396 w 211515"/>
                  <a:gd name="connsiteY10" fmla="*/ 196371 h 196371"/>
                  <a:gd name="connsiteX11" fmla="*/ 0 w 211515"/>
                  <a:gd name="connsiteY11" fmla="*/ 136393 h 196371"/>
                  <a:gd name="connsiteX12" fmla="*/ 148071 w 211515"/>
                  <a:gd name="connsiteY12" fmla="*/ 0 h 196371"/>
                  <a:gd name="connsiteX13" fmla="*/ 211516 w 211515"/>
                  <a:gd name="connsiteY13" fmla="*/ 8622 h 196371"/>
                  <a:gd name="connsiteX14" fmla="*/ 185449 w 211515"/>
                  <a:gd name="connsiteY14" fmla="*/ 125527 h 19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515" h="196371">
                    <a:moveTo>
                      <a:pt x="138227" y="34842"/>
                    </a:moveTo>
                    <a:cubicBezTo>
                      <a:pt x="94775" y="34842"/>
                      <a:pt x="55144" y="80550"/>
                      <a:pt x="55144" y="130771"/>
                    </a:cubicBezTo>
                    <a:cubicBezTo>
                      <a:pt x="55144" y="147612"/>
                      <a:pt x="61142" y="161479"/>
                      <a:pt x="80780" y="161479"/>
                    </a:cubicBezTo>
                    <a:cubicBezTo>
                      <a:pt x="107251" y="161479"/>
                      <a:pt x="132583" y="125502"/>
                      <a:pt x="143136" y="80550"/>
                    </a:cubicBezTo>
                    <a:lnTo>
                      <a:pt x="153360" y="37086"/>
                    </a:lnTo>
                    <a:cubicBezTo>
                      <a:pt x="148425" y="35170"/>
                      <a:pt x="143136" y="34842"/>
                      <a:pt x="138227" y="34842"/>
                    </a:cubicBezTo>
                    <a:moveTo>
                      <a:pt x="185449" y="125527"/>
                    </a:moveTo>
                    <a:cubicBezTo>
                      <a:pt x="178667" y="155882"/>
                      <a:pt x="176769" y="177992"/>
                      <a:pt x="176415" y="192237"/>
                    </a:cubicBezTo>
                    <a:lnTo>
                      <a:pt x="123118" y="192237"/>
                    </a:lnTo>
                    <a:cubicBezTo>
                      <a:pt x="123903" y="182858"/>
                      <a:pt x="127294" y="165260"/>
                      <a:pt x="130306" y="148016"/>
                    </a:cubicBezTo>
                    <a:cubicBezTo>
                      <a:pt x="116716" y="172370"/>
                      <a:pt x="94420" y="196371"/>
                      <a:pt x="57396" y="196371"/>
                    </a:cubicBezTo>
                    <a:cubicBezTo>
                      <a:pt x="20372" y="196371"/>
                      <a:pt x="0" y="171261"/>
                      <a:pt x="0" y="136393"/>
                    </a:cubicBezTo>
                    <a:cubicBezTo>
                      <a:pt x="0" y="52087"/>
                      <a:pt x="75921" y="0"/>
                      <a:pt x="148071" y="0"/>
                    </a:cubicBezTo>
                    <a:cubicBezTo>
                      <a:pt x="169987" y="0"/>
                      <a:pt x="198305" y="3731"/>
                      <a:pt x="211516" y="8622"/>
                    </a:cubicBezTo>
                    <a:lnTo>
                      <a:pt x="185449" y="12552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31" name="Dowolny kształt 30">
              <a:extLst>
                <a:ext uri="{FF2B5EF4-FFF2-40B4-BE49-F238E27FC236}">
                  <a16:creationId xmlns:a16="http://schemas.microsoft.com/office/drawing/2014/main" id="{05C67538-0346-EE0B-33BE-8F5B19B48B20}"/>
                </a:ext>
              </a:extLst>
            </p:cNvPr>
            <p:cNvSpPr/>
            <p:nvPr/>
          </p:nvSpPr>
          <p:spPr>
            <a:xfrm>
              <a:off x="5162367" y="-1630148"/>
              <a:ext cx="2530" cy="544136"/>
            </a:xfrm>
            <a:custGeom>
              <a:avLst/>
              <a:gdLst>
                <a:gd name="connsiteX0" fmla="*/ 0 w 2530"/>
                <a:gd name="connsiteY0" fmla="*/ 0 h 544136"/>
                <a:gd name="connsiteX1" fmla="*/ 0 w 2530"/>
                <a:gd name="connsiteY1" fmla="*/ 544137 h 54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0" h="544136">
                  <a:moveTo>
                    <a:pt x="0" y="0"/>
                  </a:moveTo>
                  <a:lnTo>
                    <a:pt x="0" y="544137"/>
                  </a:lnTo>
                </a:path>
              </a:pathLst>
            </a:custGeom>
            <a:grpFill/>
            <a:ln w="14316" cap="rnd">
              <a:solidFill>
                <a:srgbClr val="E6E6E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E3ED04CA-CD8E-5C20-5D89-2D27DA177FEC}"/>
              </a:ext>
            </a:extLst>
          </p:cNvPr>
          <p:cNvGrpSpPr/>
          <p:nvPr/>
        </p:nvGrpSpPr>
        <p:grpSpPr>
          <a:xfrm>
            <a:off x="588208" y="575570"/>
            <a:ext cx="11029381" cy="72297"/>
            <a:chOff x="-908272" y="574826"/>
            <a:chExt cx="11032253" cy="72316"/>
          </a:xfrm>
        </p:grpSpPr>
        <p:grpSp>
          <p:nvGrpSpPr>
            <p:cNvPr id="50" name="Grupa 49">
              <a:extLst>
                <a:ext uri="{FF2B5EF4-FFF2-40B4-BE49-F238E27FC236}">
                  <a16:creationId xmlns:a16="http://schemas.microsoft.com/office/drawing/2014/main" id="{AC66175E-4932-98EA-A587-B93D3C761786}"/>
                </a:ext>
              </a:extLst>
            </p:cNvPr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52" name="Łącznik prosty 17">
                <a:extLst>
                  <a:ext uri="{FF2B5EF4-FFF2-40B4-BE49-F238E27FC236}">
                    <a16:creationId xmlns:a16="http://schemas.microsoft.com/office/drawing/2014/main" id="{5127610B-B078-79F2-6446-62A98A4FFF35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53" name="Obraz 52">
                <a:extLst>
                  <a:ext uri="{FF2B5EF4-FFF2-40B4-BE49-F238E27FC236}">
                    <a16:creationId xmlns:a16="http://schemas.microsoft.com/office/drawing/2014/main" id="{79F8C57C-AD1B-DF45-EA26-FDDE8BBAA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51" name="Łącznik prosty 16">
              <a:extLst>
                <a:ext uri="{FF2B5EF4-FFF2-40B4-BE49-F238E27FC236}">
                  <a16:creationId xmlns:a16="http://schemas.microsoft.com/office/drawing/2014/main" id="{40D392AB-B166-44D5-1BC3-C5AB8F5A9B83}"/>
                </a:ext>
              </a:extLst>
            </p:cNvPr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3F7CB1E1-B016-5DC8-0FE0-DCEFD008AEBD}"/>
              </a:ext>
            </a:extLst>
          </p:cNvPr>
          <p:cNvSpPr txBox="1"/>
          <p:nvPr/>
        </p:nvSpPr>
        <p:spPr>
          <a:xfrm>
            <a:off x="10623" y="2909673"/>
            <a:ext cx="121845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</a:rPr>
              <a:t>Informacje ogólne</a:t>
            </a:r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779913CB-68F6-8144-E1E5-BF329C6F0FCD}"/>
              </a:ext>
            </a:extLst>
          </p:cNvPr>
          <p:cNvGrpSpPr/>
          <p:nvPr/>
        </p:nvGrpSpPr>
        <p:grpSpPr>
          <a:xfrm flipH="1" flipV="1">
            <a:off x="-11795" y="-4538"/>
            <a:ext cx="3255391" cy="2595608"/>
            <a:chOff x="5777025" y="2071753"/>
            <a:chExt cx="6410242" cy="4793388"/>
          </a:xfrm>
          <a:solidFill>
            <a:schemeClr val="bg1"/>
          </a:solidFill>
        </p:grpSpPr>
        <p:pic>
          <p:nvPicPr>
            <p:cNvPr id="56" name="Grafika 55">
              <a:extLst>
                <a:ext uri="{FF2B5EF4-FFF2-40B4-BE49-F238E27FC236}">
                  <a16:creationId xmlns:a16="http://schemas.microsoft.com/office/drawing/2014/main" id="{25710C4A-F329-27C6-5673-2E6F992E3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4229" b="7063"/>
            <a:stretch/>
          </p:blipFill>
          <p:spPr>
            <a:xfrm rot="16200000">
              <a:off x="6585452" y="1263326"/>
              <a:ext cx="4793388" cy="6410242"/>
            </a:xfrm>
            <a:prstGeom prst="rect">
              <a:avLst/>
            </a:prstGeom>
          </p:spPr>
        </p:pic>
        <p:pic>
          <p:nvPicPr>
            <p:cNvPr id="57" name="Grafika 56">
              <a:extLst>
                <a:ext uri="{FF2B5EF4-FFF2-40B4-BE49-F238E27FC236}">
                  <a16:creationId xmlns:a16="http://schemas.microsoft.com/office/drawing/2014/main" id="{C50EF85C-3B6D-1E1E-D098-4D50B0FB1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54092"/>
            <a:stretch/>
          </p:blipFill>
          <p:spPr>
            <a:xfrm rot="321107">
              <a:off x="6133162" y="2569780"/>
              <a:ext cx="2798575" cy="2260600"/>
            </a:xfrm>
            <a:prstGeom prst="rect">
              <a:avLst/>
            </a:prstGeom>
          </p:spPr>
        </p:pic>
      </p:grp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C54658C3-2F8F-DD1F-973B-91C3C0306F86}"/>
              </a:ext>
            </a:extLst>
          </p:cNvPr>
          <p:cNvSpPr txBox="1"/>
          <p:nvPr/>
        </p:nvSpPr>
        <p:spPr>
          <a:xfrm>
            <a:off x="457390" y="177173"/>
            <a:ext cx="20730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500" b="1" dirty="0">
                <a:solidFill>
                  <a:srgbClr val="1F51AA"/>
                </a:solidFill>
              </a:rPr>
              <a:t>01</a:t>
            </a:r>
            <a:r>
              <a:rPr lang="pl-PL" sz="115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59" name="Owal 58">
            <a:extLst>
              <a:ext uri="{FF2B5EF4-FFF2-40B4-BE49-F238E27FC236}">
                <a16:creationId xmlns:a16="http://schemas.microsoft.com/office/drawing/2014/main" id="{94400EBB-C762-922B-9B3C-D507CC492C5F}"/>
              </a:ext>
            </a:extLst>
          </p:cNvPr>
          <p:cNvSpPr/>
          <p:nvPr/>
        </p:nvSpPr>
        <p:spPr>
          <a:xfrm>
            <a:off x="7502459" y="2830879"/>
            <a:ext cx="278907" cy="278907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D53388F0-555E-4270-15C0-71414A641A11}"/>
              </a:ext>
            </a:extLst>
          </p:cNvPr>
          <p:cNvSpPr/>
          <p:nvPr/>
        </p:nvSpPr>
        <p:spPr>
          <a:xfrm>
            <a:off x="4476870" y="4457481"/>
            <a:ext cx="462513" cy="462513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6333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a 14">
            <a:extLst>
              <a:ext uri="{FF2B5EF4-FFF2-40B4-BE49-F238E27FC236}">
                <a16:creationId xmlns:a16="http://schemas.microsoft.com/office/drawing/2014/main" id="{3F2A8113-DE01-23E9-2685-CC3D5AAF94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092"/>
          <a:stretch/>
        </p:blipFill>
        <p:spPr>
          <a:xfrm rot="321107">
            <a:off x="437424" y="3994435"/>
            <a:ext cx="1872693" cy="1512702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03C154B4-2345-4C0D-11AB-B908CD255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229" b="-299"/>
          <a:stretch/>
        </p:blipFill>
        <p:spPr>
          <a:xfrm rot="16200000">
            <a:off x="885247" y="2939596"/>
            <a:ext cx="3207541" cy="4629265"/>
          </a:xfrm>
          <a:prstGeom prst="rect">
            <a:avLst/>
          </a:prstGeom>
        </p:spPr>
      </p:pic>
      <p:sp>
        <p:nvSpPr>
          <p:cNvPr id="10" name="Dowolny kształt 9">
            <a:extLst>
              <a:ext uri="{FF2B5EF4-FFF2-40B4-BE49-F238E27FC236}">
                <a16:creationId xmlns:a16="http://schemas.microsoft.com/office/drawing/2014/main" id="{8324C333-55A0-9FD4-3BE8-1DEDB71F9C25}"/>
              </a:ext>
            </a:extLst>
          </p:cNvPr>
          <p:cNvSpPr/>
          <p:nvPr/>
        </p:nvSpPr>
        <p:spPr>
          <a:xfrm>
            <a:off x="7670967" y="2452842"/>
            <a:ext cx="2185697" cy="406400"/>
          </a:xfrm>
          <a:custGeom>
            <a:avLst/>
            <a:gdLst>
              <a:gd name="connsiteX0" fmla="*/ 0 w 2377440"/>
              <a:gd name="connsiteY0" fmla="*/ 60960 h 406400"/>
              <a:gd name="connsiteX1" fmla="*/ 0 w 2377440"/>
              <a:gd name="connsiteY1" fmla="*/ 396240 h 406400"/>
              <a:gd name="connsiteX2" fmla="*/ 2357120 w 2377440"/>
              <a:gd name="connsiteY2" fmla="*/ 406400 h 406400"/>
              <a:gd name="connsiteX3" fmla="*/ 2377440 w 2377440"/>
              <a:gd name="connsiteY3" fmla="*/ 0 h 406400"/>
              <a:gd name="connsiteX4" fmla="*/ 0 w 2377440"/>
              <a:gd name="connsiteY4" fmla="*/ 6096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406400">
                <a:moveTo>
                  <a:pt x="0" y="60960"/>
                </a:moveTo>
                <a:lnTo>
                  <a:pt x="0" y="396240"/>
                </a:lnTo>
                <a:lnTo>
                  <a:pt x="2357120" y="406400"/>
                </a:lnTo>
                <a:lnTo>
                  <a:pt x="237744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96C800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17">
            <a:extLst>
              <a:ext uri="{FF2B5EF4-FFF2-40B4-BE49-F238E27FC236}">
                <a16:creationId xmlns:a16="http://schemas.microsoft.com/office/drawing/2014/main" id="{C23495FD-A316-9707-7705-6D5AF4C67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7" name="Tytuł 7">
            <a:extLst>
              <a:ext uri="{FF2B5EF4-FFF2-40B4-BE49-F238E27FC236}">
                <a16:creationId xmlns:a16="http://schemas.microsoft.com/office/drawing/2014/main" id="{03AFE06D-A31D-3439-A9CE-4F9CFA7CD641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235D8A3-AD7D-8CFA-7EC0-0B7AF9F1AFB3}"/>
              </a:ext>
            </a:extLst>
          </p:cNvPr>
          <p:cNvSpPr txBox="1"/>
          <p:nvPr/>
        </p:nvSpPr>
        <p:spPr>
          <a:xfrm>
            <a:off x="1" y="894064"/>
            <a:ext cx="12195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1F51AA"/>
                </a:solidFill>
              </a:rPr>
              <a:t>Informacje ogólne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E09F636-8E28-FDBC-D170-A2744D91126C}"/>
              </a:ext>
            </a:extLst>
          </p:cNvPr>
          <p:cNvSpPr txBox="1"/>
          <p:nvPr/>
        </p:nvSpPr>
        <p:spPr>
          <a:xfrm>
            <a:off x="5199605" y="2094517"/>
            <a:ext cx="627671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Matura ustna odbywa się bez określania poziomu.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Sesja matury ustnej:  </a:t>
            </a:r>
            <a:r>
              <a:rPr lang="pl-PL" sz="2000" b="1" dirty="0">
                <a:solidFill>
                  <a:srgbClr val="1F51AA"/>
                </a:solidFill>
              </a:rPr>
              <a:t>10-23 maja 2023 r.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2023 roku zestawy zadań do matury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ustnej dla formuły 2015 i 2023 są takie same.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Uczeń otrzymuje arkusz z zadaniami.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Egzaminator otrzymuje arkusz z zadaniami,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pytaniami i scenariuszem.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Zadania należy wykonywać po kolei, nie ma możliwości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powrotu do zadania, które zdający pominął.</a:t>
            </a:r>
          </a:p>
          <a:p>
            <a:pPr marL="285750" indent="-285750">
              <a:spcBef>
                <a:spcPts val="6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Wszystkie zadania należy wykonać w określonym czasie.</a:t>
            </a:r>
          </a:p>
        </p:txBody>
      </p:sp>
      <p:pic>
        <p:nvPicPr>
          <p:cNvPr id="12" name="Obraz 11" descr="Obraz zawierający osoba, pozujący, ubrany&#10;&#10;Opis wygenerowany automatycznie">
            <a:extLst>
              <a:ext uri="{FF2B5EF4-FFF2-40B4-BE49-F238E27FC236}">
                <a16:creationId xmlns:a16="http://schemas.microsoft.com/office/drawing/2014/main" id="{3F39856C-D011-B14D-7111-562808FF9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68057" y="-1619065"/>
            <a:ext cx="9275951" cy="8477065"/>
          </a:xfrm>
          <a:prstGeom prst="rect">
            <a:avLst/>
          </a:prstGeom>
        </p:spPr>
      </p:pic>
      <p:sp>
        <p:nvSpPr>
          <p:cNvPr id="16" name="Owal 15">
            <a:extLst>
              <a:ext uri="{FF2B5EF4-FFF2-40B4-BE49-F238E27FC236}">
                <a16:creationId xmlns:a16="http://schemas.microsoft.com/office/drawing/2014/main" id="{FB0BD683-0C1B-F234-4EF1-415DAE43F5FE}"/>
              </a:ext>
            </a:extLst>
          </p:cNvPr>
          <p:cNvSpPr/>
          <p:nvPr/>
        </p:nvSpPr>
        <p:spPr>
          <a:xfrm>
            <a:off x="920774" y="2094517"/>
            <a:ext cx="291550" cy="291550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9735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18B9A74-A592-188A-51F0-B2169AB73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4A4201-C78F-022B-A91C-28C0078C6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BDA7A3F-1D0E-9CF0-6AAD-937BDEFD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Tytuł 5">
            <a:extLst>
              <a:ext uri="{FF2B5EF4-FFF2-40B4-BE49-F238E27FC236}">
                <a16:creationId xmlns:a16="http://schemas.microsoft.com/office/drawing/2014/main" id="{A684DB47-A5A6-AE88-D711-474D8837C5DD}"/>
              </a:ext>
            </a:extLst>
          </p:cNvPr>
          <p:cNvSpPr txBox="1">
            <a:spLocks/>
          </p:cNvSpPr>
          <p:nvPr/>
        </p:nvSpPr>
        <p:spPr>
          <a:xfrm>
            <a:off x="586774" y="2203454"/>
            <a:ext cx="11023385" cy="2699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/>
              <a:t>Informacje ogólne</a:t>
            </a:r>
          </a:p>
        </p:txBody>
      </p:sp>
      <p:pic>
        <p:nvPicPr>
          <p:cNvPr id="6" name="Obraz 5" descr="Obraz zawierający niebo, osoba, zewnętrzne, stojące&#10;&#10;Opis wygenerowany automatycznie">
            <a:extLst>
              <a:ext uri="{FF2B5EF4-FFF2-40B4-BE49-F238E27FC236}">
                <a16:creationId xmlns:a16="http://schemas.microsoft.com/office/drawing/2014/main" id="{6AF1B0B5-B9BE-5EC2-B2DE-6B661D59C3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12192000" cy="6858001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9D83569F-368E-44FE-2B44-3F7D77A599BD}"/>
              </a:ext>
            </a:extLst>
          </p:cNvPr>
          <p:cNvGrpSpPr/>
          <p:nvPr/>
        </p:nvGrpSpPr>
        <p:grpSpPr>
          <a:xfrm>
            <a:off x="5213197" y="1852008"/>
            <a:ext cx="1756139" cy="351446"/>
            <a:chOff x="4117974" y="-1630148"/>
            <a:chExt cx="2848753" cy="570104"/>
          </a:xfrm>
          <a:solidFill>
            <a:schemeClr val="bg1"/>
          </a:solidFill>
        </p:grpSpPr>
        <p:sp>
          <p:nvSpPr>
            <p:cNvPr id="8" name="Dowolny kształt 7">
              <a:extLst>
                <a:ext uri="{FF2B5EF4-FFF2-40B4-BE49-F238E27FC236}">
                  <a16:creationId xmlns:a16="http://schemas.microsoft.com/office/drawing/2014/main" id="{C2F6AC47-F418-F9C8-581A-B5CA9CD7C6DC}"/>
                </a:ext>
              </a:extLst>
            </p:cNvPr>
            <p:cNvSpPr/>
            <p:nvPr/>
          </p:nvSpPr>
          <p:spPr>
            <a:xfrm>
              <a:off x="5470960" y="-1630148"/>
              <a:ext cx="306593" cy="437618"/>
            </a:xfrm>
            <a:custGeom>
              <a:avLst/>
              <a:gdLst>
                <a:gd name="connsiteX0" fmla="*/ 44186 w 306593"/>
                <a:gd name="connsiteY0" fmla="*/ 393549 h 437618"/>
                <a:gd name="connsiteX1" fmla="*/ 262231 w 306593"/>
                <a:gd name="connsiteY1" fmla="*/ 393549 h 437618"/>
                <a:gd name="connsiteX2" fmla="*/ 262231 w 306593"/>
                <a:gd name="connsiteY2" fmla="*/ 44069 h 437618"/>
                <a:gd name="connsiteX3" fmla="*/ 44186 w 306593"/>
                <a:gd name="connsiteY3" fmla="*/ 44069 h 437618"/>
                <a:gd name="connsiteX4" fmla="*/ 44186 w 306593"/>
                <a:gd name="connsiteY4" fmla="*/ 393549 h 437618"/>
                <a:gd name="connsiteX5" fmla="*/ 0 w 306593"/>
                <a:gd name="connsiteY5" fmla="*/ 0 h 437618"/>
                <a:gd name="connsiteX6" fmla="*/ 306594 w 306593"/>
                <a:gd name="connsiteY6" fmla="*/ 0 h 437618"/>
                <a:gd name="connsiteX7" fmla="*/ 306594 w 306593"/>
                <a:gd name="connsiteY7" fmla="*/ 437619 h 437618"/>
                <a:gd name="connsiteX8" fmla="*/ 0 w 306593"/>
                <a:gd name="connsiteY8" fmla="*/ 437619 h 437618"/>
                <a:gd name="connsiteX9" fmla="*/ 0 w 306593"/>
                <a:gd name="connsiteY9" fmla="*/ 0 h 4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593" h="437618">
                  <a:moveTo>
                    <a:pt x="44186" y="393549"/>
                  </a:moveTo>
                  <a:lnTo>
                    <a:pt x="262231" y="393549"/>
                  </a:lnTo>
                  <a:lnTo>
                    <a:pt x="262231" y="44069"/>
                  </a:lnTo>
                  <a:lnTo>
                    <a:pt x="44186" y="44069"/>
                  </a:lnTo>
                  <a:lnTo>
                    <a:pt x="44186" y="393549"/>
                  </a:lnTo>
                  <a:close/>
                  <a:moveTo>
                    <a:pt x="0" y="0"/>
                  </a:moveTo>
                  <a:lnTo>
                    <a:pt x="306594" y="0"/>
                  </a:lnTo>
                  <a:lnTo>
                    <a:pt x="306594" y="437619"/>
                  </a:lnTo>
                  <a:lnTo>
                    <a:pt x="0" y="4376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9" name="Grafika 9">
              <a:extLst>
                <a:ext uri="{FF2B5EF4-FFF2-40B4-BE49-F238E27FC236}">
                  <a16:creationId xmlns:a16="http://schemas.microsoft.com/office/drawing/2014/main" id="{D8529F09-8F6C-18A0-29B5-D2680C1B5873}"/>
                </a:ext>
              </a:extLst>
            </p:cNvPr>
            <p:cNvGrpSpPr/>
            <p:nvPr/>
          </p:nvGrpSpPr>
          <p:grpSpPr>
            <a:xfrm>
              <a:off x="5865090" y="-1586381"/>
              <a:ext cx="245325" cy="152654"/>
              <a:chOff x="5865090" y="-1586381"/>
              <a:chExt cx="245325" cy="152654"/>
            </a:xfrm>
            <a:grpFill/>
          </p:grpSpPr>
          <p:sp>
            <p:nvSpPr>
              <p:cNvPr id="47" name="Dowolny kształt 46">
                <a:extLst>
                  <a:ext uri="{FF2B5EF4-FFF2-40B4-BE49-F238E27FC236}">
                    <a16:creationId xmlns:a16="http://schemas.microsoft.com/office/drawing/2014/main" id="{41EA5551-E797-80F9-5C82-DD46D57CCA11}"/>
                  </a:ext>
                </a:extLst>
              </p:cNvPr>
              <p:cNvSpPr/>
              <p:nvPr/>
            </p:nvSpPr>
            <p:spPr>
              <a:xfrm>
                <a:off x="5865090" y="-1586356"/>
                <a:ext cx="114691" cy="152629"/>
              </a:xfrm>
              <a:custGeom>
                <a:avLst/>
                <a:gdLst>
                  <a:gd name="connsiteX0" fmla="*/ 114691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56 w 114691"/>
                  <a:gd name="connsiteY7" fmla="*/ 0 h 152629"/>
                  <a:gd name="connsiteX8" fmla="*/ 93256 w 114691"/>
                  <a:gd name="connsiteY8" fmla="*/ 108787 h 152629"/>
                  <a:gd name="connsiteX9" fmla="*/ 93686 w 114691"/>
                  <a:gd name="connsiteY9" fmla="*/ 108787 h 152629"/>
                  <a:gd name="connsiteX10" fmla="*/ 93686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91" y="152604"/>
                    </a:moveTo>
                    <a:lnTo>
                      <a:pt x="95635" y="152604"/>
                    </a:lnTo>
                    <a:cubicBezTo>
                      <a:pt x="70682" y="117510"/>
                      <a:pt x="45958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56" y="0"/>
                    </a:lnTo>
                    <a:cubicBezTo>
                      <a:pt x="44009" y="34867"/>
                      <a:pt x="68734" y="69558"/>
                      <a:pt x="93256" y="108787"/>
                    </a:cubicBezTo>
                    <a:lnTo>
                      <a:pt x="93686" y="108787"/>
                    </a:lnTo>
                    <a:lnTo>
                      <a:pt x="93686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Dowolny kształt 47">
                <a:extLst>
                  <a:ext uri="{FF2B5EF4-FFF2-40B4-BE49-F238E27FC236}">
                    <a16:creationId xmlns:a16="http://schemas.microsoft.com/office/drawing/2014/main" id="{732612EC-263D-012F-17D8-8AFBCDB46A3A}"/>
                  </a:ext>
                </a:extLst>
              </p:cNvPr>
              <p:cNvSpPr/>
              <p:nvPr/>
            </p:nvSpPr>
            <p:spPr>
              <a:xfrm>
                <a:off x="5986766" y="-1586381"/>
                <a:ext cx="123649" cy="152629"/>
              </a:xfrm>
              <a:custGeom>
                <a:avLst/>
                <a:gdLst>
                  <a:gd name="connsiteX0" fmla="*/ 42895 w 123649"/>
                  <a:gd name="connsiteY0" fmla="*/ 92248 h 152629"/>
                  <a:gd name="connsiteX1" fmla="*/ 60635 w 123649"/>
                  <a:gd name="connsiteY1" fmla="*/ 30077 h 152629"/>
                  <a:gd name="connsiteX2" fmla="*/ 61091 w 123649"/>
                  <a:gd name="connsiteY2" fmla="*/ 30077 h 152629"/>
                  <a:gd name="connsiteX3" fmla="*/ 78376 w 123649"/>
                  <a:gd name="connsiteY3" fmla="*/ 92248 h 152629"/>
                  <a:gd name="connsiteX4" fmla="*/ 42921 w 123649"/>
                  <a:gd name="connsiteY4" fmla="*/ 92248 h 152629"/>
                  <a:gd name="connsiteX5" fmla="*/ 52967 w 123649"/>
                  <a:gd name="connsiteY5" fmla="*/ 0 h 152629"/>
                  <a:gd name="connsiteX6" fmla="*/ 0 w 123649"/>
                  <a:gd name="connsiteY6" fmla="*/ 152630 h 152629"/>
                  <a:gd name="connsiteX7" fmla="*/ 22776 w 123649"/>
                  <a:gd name="connsiteY7" fmla="*/ 152630 h 152629"/>
                  <a:gd name="connsiteX8" fmla="*/ 36113 w 123649"/>
                  <a:gd name="connsiteY8" fmla="*/ 110980 h 152629"/>
                  <a:gd name="connsiteX9" fmla="*/ 82323 w 123649"/>
                  <a:gd name="connsiteY9" fmla="*/ 110980 h 152629"/>
                  <a:gd name="connsiteX10" fmla="*/ 94344 w 123649"/>
                  <a:gd name="connsiteY10" fmla="*/ 152630 h 152629"/>
                  <a:gd name="connsiteX11" fmla="*/ 123650 w 123649"/>
                  <a:gd name="connsiteY11" fmla="*/ 152630 h 152629"/>
                  <a:gd name="connsiteX12" fmla="*/ 74858 w 123649"/>
                  <a:gd name="connsiteY12" fmla="*/ 0 h 152629"/>
                  <a:gd name="connsiteX13" fmla="*/ 52967 w 123649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49" h="152629">
                    <a:moveTo>
                      <a:pt x="42895" y="92248"/>
                    </a:moveTo>
                    <a:cubicBezTo>
                      <a:pt x="49020" y="72180"/>
                      <a:pt x="55144" y="53650"/>
                      <a:pt x="60635" y="30077"/>
                    </a:cubicBezTo>
                    <a:lnTo>
                      <a:pt x="61091" y="30077"/>
                    </a:lnTo>
                    <a:cubicBezTo>
                      <a:pt x="67215" y="53650"/>
                      <a:pt x="72707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67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13" y="110980"/>
                    </a:lnTo>
                    <a:lnTo>
                      <a:pt x="82323" y="110980"/>
                    </a:lnTo>
                    <a:lnTo>
                      <a:pt x="94344" y="152630"/>
                    </a:lnTo>
                    <a:lnTo>
                      <a:pt x="123650" y="152630"/>
                    </a:lnTo>
                    <a:lnTo>
                      <a:pt x="74858" y="0"/>
                    </a:lnTo>
                    <a:lnTo>
                      <a:pt x="52967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Dowolny kształt 9">
              <a:extLst>
                <a:ext uri="{FF2B5EF4-FFF2-40B4-BE49-F238E27FC236}">
                  <a16:creationId xmlns:a16="http://schemas.microsoft.com/office/drawing/2014/main" id="{FD488AA6-2B7F-9C2C-65DA-A8D37D9B55A2}"/>
                </a:ext>
              </a:extLst>
            </p:cNvPr>
            <p:cNvSpPr/>
            <p:nvPr/>
          </p:nvSpPr>
          <p:spPr>
            <a:xfrm>
              <a:off x="6094928" y="-1586381"/>
              <a:ext cx="106795" cy="152629"/>
            </a:xfrm>
            <a:custGeom>
              <a:avLst/>
              <a:gdLst>
                <a:gd name="connsiteX0" fmla="*/ 40263 w 106795"/>
                <a:gd name="connsiteY0" fmla="*/ 152630 h 152629"/>
                <a:gd name="connsiteX1" fmla="*/ 40263 w 106795"/>
                <a:gd name="connsiteY1" fmla="*/ 20497 h 152629"/>
                <a:gd name="connsiteX2" fmla="*/ 0 w 106795"/>
                <a:gd name="connsiteY2" fmla="*/ 20497 h 152629"/>
                <a:gd name="connsiteX3" fmla="*/ 0 w 106795"/>
                <a:gd name="connsiteY3" fmla="*/ 0 h 152629"/>
                <a:gd name="connsiteX4" fmla="*/ 106795 w 106795"/>
                <a:gd name="connsiteY4" fmla="*/ 0 h 152629"/>
                <a:gd name="connsiteX5" fmla="*/ 106795 w 106795"/>
                <a:gd name="connsiteY5" fmla="*/ 20497 h 152629"/>
                <a:gd name="connsiteX6" fmla="*/ 66507 w 106795"/>
                <a:gd name="connsiteY6" fmla="*/ 20497 h 152629"/>
                <a:gd name="connsiteX7" fmla="*/ 66507 w 106795"/>
                <a:gd name="connsiteY7" fmla="*/ 152630 h 152629"/>
                <a:gd name="connsiteX8" fmla="*/ 40263 w 106795"/>
                <a:gd name="connsiteY8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95" h="152629">
                  <a:moveTo>
                    <a:pt x="40263" y="152630"/>
                  </a:moveTo>
                  <a:lnTo>
                    <a:pt x="40263" y="20497"/>
                  </a:lnTo>
                  <a:lnTo>
                    <a:pt x="0" y="20497"/>
                  </a:lnTo>
                  <a:lnTo>
                    <a:pt x="0" y="0"/>
                  </a:lnTo>
                  <a:lnTo>
                    <a:pt x="106795" y="0"/>
                  </a:lnTo>
                  <a:lnTo>
                    <a:pt x="106795" y="20497"/>
                  </a:lnTo>
                  <a:lnTo>
                    <a:pt x="66507" y="20497"/>
                  </a:lnTo>
                  <a:lnTo>
                    <a:pt x="66507" y="152630"/>
                  </a:lnTo>
                  <a:lnTo>
                    <a:pt x="40263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1" name="Dowolny kształt 10">
              <a:extLst>
                <a:ext uri="{FF2B5EF4-FFF2-40B4-BE49-F238E27FC236}">
                  <a16:creationId xmlns:a16="http://schemas.microsoft.com/office/drawing/2014/main" id="{B089DFD3-078A-58F6-7875-B062B45CC5E4}"/>
                </a:ext>
              </a:extLst>
            </p:cNvPr>
            <p:cNvSpPr/>
            <p:nvPr/>
          </p:nvSpPr>
          <p:spPr>
            <a:xfrm>
              <a:off x="6210252" y="-1586381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12" name="Grafika 9">
              <a:extLst>
                <a:ext uri="{FF2B5EF4-FFF2-40B4-BE49-F238E27FC236}">
                  <a16:creationId xmlns:a16="http://schemas.microsoft.com/office/drawing/2014/main" id="{11DF892D-00E0-839C-E5F3-84B05D717A25}"/>
                </a:ext>
              </a:extLst>
            </p:cNvPr>
            <p:cNvGrpSpPr/>
            <p:nvPr/>
          </p:nvGrpSpPr>
          <p:grpSpPr>
            <a:xfrm>
              <a:off x="6252261" y="-1588978"/>
              <a:ext cx="391372" cy="157848"/>
              <a:chOff x="6252261" y="-1588978"/>
              <a:chExt cx="391372" cy="157848"/>
            </a:xfrm>
            <a:grpFill/>
          </p:grpSpPr>
          <p:sp>
            <p:nvSpPr>
              <p:cNvPr id="44" name="Dowolny kształt 43">
                <a:extLst>
                  <a:ext uri="{FF2B5EF4-FFF2-40B4-BE49-F238E27FC236}">
                    <a16:creationId xmlns:a16="http://schemas.microsoft.com/office/drawing/2014/main" id="{04AAC180-6167-10BA-A86C-82ABB2AE6D20}"/>
                  </a:ext>
                </a:extLst>
              </p:cNvPr>
              <p:cNvSpPr/>
              <p:nvPr/>
            </p:nvSpPr>
            <p:spPr>
              <a:xfrm>
                <a:off x="6252261" y="-1588978"/>
                <a:ext cx="130027" cy="157848"/>
              </a:xfrm>
              <a:custGeom>
                <a:avLst/>
                <a:gdLst>
                  <a:gd name="connsiteX0" fmla="*/ 65014 w 130027"/>
                  <a:gd name="connsiteY0" fmla="*/ 136066 h 157848"/>
                  <a:gd name="connsiteX1" fmla="*/ 28040 w 130027"/>
                  <a:gd name="connsiteY1" fmla="*/ 76769 h 157848"/>
                  <a:gd name="connsiteX2" fmla="*/ 65014 w 130027"/>
                  <a:gd name="connsiteY2" fmla="*/ 21833 h 157848"/>
                  <a:gd name="connsiteX3" fmla="*/ 102012 w 130027"/>
                  <a:gd name="connsiteY3" fmla="*/ 76769 h 157848"/>
                  <a:gd name="connsiteX4" fmla="*/ 65014 w 130027"/>
                  <a:gd name="connsiteY4" fmla="*/ 136066 h 157848"/>
                  <a:gd name="connsiteX5" fmla="*/ 65014 w 130027"/>
                  <a:gd name="connsiteY5" fmla="*/ 157848 h 157848"/>
                  <a:gd name="connsiteX6" fmla="*/ 130027 w 130027"/>
                  <a:gd name="connsiteY6" fmla="*/ 76743 h 157848"/>
                  <a:gd name="connsiteX7" fmla="*/ 65014 w 130027"/>
                  <a:gd name="connsiteY7" fmla="*/ 0 h 157848"/>
                  <a:gd name="connsiteX8" fmla="*/ 0 w 130027"/>
                  <a:gd name="connsiteY8" fmla="*/ 76743 h 157848"/>
                  <a:gd name="connsiteX9" fmla="*/ 65014 w 130027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027" h="157848">
                    <a:moveTo>
                      <a:pt x="65014" y="136066"/>
                    </a:moveTo>
                    <a:cubicBezTo>
                      <a:pt x="37657" y="136066"/>
                      <a:pt x="28040" y="105963"/>
                      <a:pt x="28040" y="76769"/>
                    </a:cubicBezTo>
                    <a:cubicBezTo>
                      <a:pt x="28040" y="47574"/>
                      <a:pt x="38998" y="21833"/>
                      <a:pt x="65014" y="21833"/>
                    </a:cubicBezTo>
                    <a:cubicBezTo>
                      <a:pt x="91029" y="21833"/>
                      <a:pt x="102012" y="48658"/>
                      <a:pt x="102012" y="76769"/>
                    </a:cubicBezTo>
                    <a:cubicBezTo>
                      <a:pt x="102012" y="104879"/>
                      <a:pt x="92396" y="136066"/>
                      <a:pt x="65014" y="136066"/>
                    </a:cubicBezTo>
                    <a:moveTo>
                      <a:pt x="65014" y="157848"/>
                    </a:moveTo>
                    <a:cubicBezTo>
                      <a:pt x="105075" y="157848"/>
                      <a:pt x="130027" y="122325"/>
                      <a:pt x="130027" y="76743"/>
                    </a:cubicBezTo>
                    <a:cubicBezTo>
                      <a:pt x="130027" y="33985"/>
                      <a:pt x="102443" y="0"/>
                      <a:pt x="65014" y="0"/>
                    </a:cubicBezTo>
                    <a:cubicBezTo>
                      <a:pt x="27585" y="0"/>
                      <a:pt x="0" y="33985"/>
                      <a:pt x="0" y="76743"/>
                    </a:cubicBezTo>
                    <a:cubicBezTo>
                      <a:pt x="0" y="122325"/>
                      <a:pt x="24953" y="157848"/>
                      <a:pt x="65014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Dowolny kształt 44">
                <a:extLst>
                  <a:ext uri="{FF2B5EF4-FFF2-40B4-BE49-F238E27FC236}">
                    <a16:creationId xmlns:a16="http://schemas.microsoft.com/office/drawing/2014/main" id="{2F6BF685-254A-6795-5A6D-54C520634545}"/>
                  </a:ext>
                </a:extLst>
              </p:cNvPr>
              <p:cNvSpPr/>
              <p:nvPr/>
            </p:nvSpPr>
            <p:spPr>
              <a:xfrm>
                <a:off x="6398283" y="-1586356"/>
                <a:ext cx="114691" cy="152629"/>
              </a:xfrm>
              <a:custGeom>
                <a:avLst/>
                <a:gdLst>
                  <a:gd name="connsiteX0" fmla="*/ 114666 w 114691"/>
                  <a:gd name="connsiteY0" fmla="*/ 152604 h 152629"/>
                  <a:gd name="connsiteX1" fmla="*/ 95635 w 114691"/>
                  <a:gd name="connsiteY1" fmla="*/ 152604 h 152629"/>
                  <a:gd name="connsiteX2" fmla="*/ 21233 w 114691"/>
                  <a:gd name="connsiteY2" fmla="*/ 43162 h 152629"/>
                  <a:gd name="connsiteX3" fmla="*/ 21030 w 114691"/>
                  <a:gd name="connsiteY3" fmla="*/ 43162 h 152629"/>
                  <a:gd name="connsiteX4" fmla="*/ 21030 w 114691"/>
                  <a:gd name="connsiteY4" fmla="*/ 152604 h 152629"/>
                  <a:gd name="connsiteX5" fmla="*/ 0 w 114691"/>
                  <a:gd name="connsiteY5" fmla="*/ 152604 h 152629"/>
                  <a:gd name="connsiteX6" fmla="*/ 0 w 114691"/>
                  <a:gd name="connsiteY6" fmla="*/ 0 h 152629"/>
                  <a:gd name="connsiteX7" fmla="*/ 19031 w 114691"/>
                  <a:gd name="connsiteY7" fmla="*/ 0 h 152629"/>
                  <a:gd name="connsiteX8" fmla="*/ 93256 w 114691"/>
                  <a:gd name="connsiteY8" fmla="*/ 108787 h 152629"/>
                  <a:gd name="connsiteX9" fmla="*/ 93712 w 114691"/>
                  <a:gd name="connsiteY9" fmla="*/ 108787 h 152629"/>
                  <a:gd name="connsiteX10" fmla="*/ 93712 w 114691"/>
                  <a:gd name="connsiteY10" fmla="*/ 0 h 152629"/>
                  <a:gd name="connsiteX11" fmla="*/ 114691 w 114691"/>
                  <a:gd name="connsiteY11" fmla="*/ 0 h 152629"/>
                  <a:gd name="connsiteX12" fmla="*/ 114691 w 114691"/>
                  <a:gd name="connsiteY12" fmla="*/ 15263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691" h="152629">
                    <a:moveTo>
                      <a:pt x="114666" y="152604"/>
                    </a:moveTo>
                    <a:lnTo>
                      <a:pt x="95635" y="152604"/>
                    </a:lnTo>
                    <a:cubicBezTo>
                      <a:pt x="70682" y="117510"/>
                      <a:pt x="45957" y="82618"/>
                      <a:pt x="21233" y="43162"/>
                    </a:cubicBezTo>
                    <a:lnTo>
                      <a:pt x="21030" y="43162"/>
                    </a:lnTo>
                    <a:lnTo>
                      <a:pt x="21030" y="152604"/>
                    </a:lnTo>
                    <a:lnTo>
                      <a:pt x="0" y="152604"/>
                    </a:lnTo>
                    <a:lnTo>
                      <a:pt x="0" y="0"/>
                    </a:lnTo>
                    <a:lnTo>
                      <a:pt x="19031" y="0"/>
                    </a:lnTo>
                    <a:cubicBezTo>
                      <a:pt x="43984" y="34867"/>
                      <a:pt x="68734" y="69558"/>
                      <a:pt x="93256" y="108787"/>
                    </a:cubicBezTo>
                    <a:lnTo>
                      <a:pt x="93712" y="108787"/>
                    </a:lnTo>
                    <a:lnTo>
                      <a:pt x="93712" y="0"/>
                    </a:lnTo>
                    <a:lnTo>
                      <a:pt x="114691" y="0"/>
                    </a:lnTo>
                    <a:lnTo>
                      <a:pt x="114691" y="15263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Dowolny kształt 45">
                <a:extLst>
                  <a:ext uri="{FF2B5EF4-FFF2-40B4-BE49-F238E27FC236}">
                    <a16:creationId xmlns:a16="http://schemas.microsoft.com/office/drawing/2014/main" id="{DD18C67E-0C03-B3DB-B4F6-049E498127FB}"/>
                  </a:ext>
                </a:extLst>
              </p:cNvPr>
              <p:cNvSpPr/>
              <p:nvPr/>
            </p:nvSpPr>
            <p:spPr>
              <a:xfrm>
                <a:off x="6519933" y="-1586381"/>
                <a:ext cx="123700" cy="152629"/>
              </a:xfrm>
              <a:custGeom>
                <a:avLst/>
                <a:gdLst>
                  <a:gd name="connsiteX0" fmla="*/ 42921 w 123700"/>
                  <a:gd name="connsiteY0" fmla="*/ 92248 h 152629"/>
                  <a:gd name="connsiteX1" fmla="*/ 60661 w 123700"/>
                  <a:gd name="connsiteY1" fmla="*/ 30077 h 152629"/>
                  <a:gd name="connsiteX2" fmla="*/ 61066 w 123700"/>
                  <a:gd name="connsiteY2" fmla="*/ 30077 h 152629"/>
                  <a:gd name="connsiteX3" fmla="*/ 78376 w 123700"/>
                  <a:gd name="connsiteY3" fmla="*/ 92248 h 152629"/>
                  <a:gd name="connsiteX4" fmla="*/ 42921 w 123700"/>
                  <a:gd name="connsiteY4" fmla="*/ 92248 h 152629"/>
                  <a:gd name="connsiteX5" fmla="*/ 52993 w 123700"/>
                  <a:gd name="connsiteY5" fmla="*/ 0 h 152629"/>
                  <a:gd name="connsiteX6" fmla="*/ 0 w 123700"/>
                  <a:gd name="connsiteY6" fmla="*/ 152630 h 152629"/>
                  <a:gd name="connsiteX7" fmla="*/ 22776 w 123700"/>
                  <a:gd name="connsiteY7" fmla="*/ 152630 h 152629"/>
                  <a:gd name="connsiteX8" fmla="*/ 36138 w 123700"/>
                  <a:gd name="connsiteY8" fmla="*/ 110980 h 152629"/>
                  <a:gd name="connsiteX9" fmla="*/ 82323 w 123700"/>
                  <a:gd name="connsiteY9" fmla="*/ 110980 h 152629"/>
                  <a:gd name="connsiteX10" fmla="*/ 94370 w 123700"/>
                  <a:gd name="connsiteY10" fmla="*/ 152630 h 152629"/>
                  <a:gd name="connsiteX11" fmla="*/ 123700 w 123700"/>
                  <a:gd name="connsiteY11" fmla="*/ 152630 h 152629"/>
                  <a:gd name="connsiteX12" fmla="*/ 74883 w 123700"/>
                  <a:gd name="connsiteY12" fmla="*/ 0 h 152629"/>
                  <a:gd name="connsiteX13" fmla="*/ 53018 w 123700"/>
                  <a:gd name="connsiteY13" fmla="*/ 0 h 15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700" h="152629">
                    <a:moveTo>
                      <a:pt x="42921" y="92248"/>
                    </a:moveTo>
                    <a:cubicBezTo>
                      <a:pt x="49045" y="72180"/>
                      <a:pt x="55169" y="53650"/>
                      <a:pt x="60661" y="30077"/>
                    </a:cubicBezTo>
                    <a:lnTo>
                      <a:pt x="61066" y="30077"/>
                    </a:lnTo>
                    <a:cubicBezTo>
                      <a:pt x="67241" y="53650"/>
                      <a:pt x="72682" y="72180"/>
                      <a:pt x="78376" y="92248"/>
                    </a:cubicBezTo>
                    <a:lnTo>
                      <a:pt x="42921" y="92248"/>
                    </a:lnTo>
                    <a:close/>
                    <a:moveTo>
                      <a:pt x="52993" y="0"/>
                    </a:moveTo>
                    <a:lnTo>
                      <a:pt x="0" y="152630"/>
                    </a:lnTo>
                    <a:lnTo>
                      <a:pt x="22776" y="152630"/>
                    </a:lnTo>
                    <a:lnTo>
                      <a:pt x="36138" y="110980"/>
                    </a:lnTo>
                    <a:lnTo>
                      <a:pt x="82323" y="110980"/>
                    </a:lnTo>
                    <a:lnTo>
                      <a:pt x="94370" y="152630"/>
                    </a:lnTo>
                    <a:lnTo>
                      <a:pt x="123700" y="152630"/>
                    </a:lnTo>
                    <a:lnTo>
                      <a:pt x="74883" y="0"/>
                    </a:lnTo>
                    <a:lnTo>
                      <a:pt x="53018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Dowolny kształt 12">
              <a:extLst>
                <a:ext uri="{FF2B5EF4-FFF2-40B4-BE49-F238E27FC236}">
                  <a16:creationId xmlns:a16="http://schemas.microsoft.com/office/drawing/2014/main" id="{F2078F13-D1F5-188E-78FC-E79D6740B361}"/>
                </a:ext>
              </a:extLst>
            </p:cNvPr>
            <p:cNvSpPr/>
            <p:nvPr/>
          </p:nvSpPr>
          <p:spPr>
            <a:xfrm>
              <a:off x="6651276" y="-1586381"/>
              <a:ext cx="77919" cy="152629"/>
            </a:xfrm>
            <a:custGeom>
              <a:avLst/>
              <a:gdLst>
                <a:gd name="connsiteX0" fmla="*/ 0 w 77919"/>
                <a:gd name="connsiteY0" fmla="*/ 152630 h 152629"/>
                <a:gd name="connsiteX1" fmla="*/ 0 w 77919"/>
                <a:gd name="connsiteY1" fmla="*/ 0 h 152629"/>
                <a:gd name="connsiteX2" fmla="*/ 26066 w 77919"/>
                <a:gd name="connsiteY2" fmla="*/ 0 h 152629"/>
                <a:gd name="connsiteX3" fmla="*/ 26066 w 77919"/>
                <a:gd name="connsiteY3" fmla="*/ 132133 h 152629"/>
                <a:gd name="connsiteX4" fmla="*/ 77920 w 77919"/>
                <a:gd name="connsiteY4" fmla="*/ 132133 h 152629"/>
                <a:gd name="connsiteX5" fmla="*/ 77920 w 77919"/>
                <a:gd name="connsiteY5" fmla="*/ 152630 h 152629"/>
                <a:gd name="connsiteX6" fmla="*/ 0 w 77919"/>
                <a:gd name="connsiteY6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19" h="152629">
                  <a:moveTo>
                    <a:pt x="0" y="152630"/>
                  </a:moveTo>
                  <a:lnTo>
                    <a:pt x="0" y="0"/>
                  </a:lnTo>
                  <a:lnTo>
                    <a:pt x="26066" y="0"/>
                  </a:lnTo>
                  <a:lnTo>
                    <a:pt x="26066" y="132133"/>
                  </a:lnTo>
                  <a:lnTo>
                    <a:pt x="77920" y="132133"/>
                  </a:lnTo>
                  <a:lnTo>
                    <a:pt x="77920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4" name="Dowolny kształt 13">
              <a:extLst>
                <a:ext uri="{FF2B5EF4-FFF2-40B4-BE49-F238E27FC236}">
                  <a16:creationId xmlns:a16="http://schemas.microsoft.com/office/drawing/2014/main" id="{0E03DF24-0C0F-A7F9-5A57-D081EF6BF2FB}"/>
                </a:ext>
              </a:extLst>
            </p:cNvPr>
            <p:cNvSpPr/>
            <p:nvPr/>
          </p:nvSpPr>
          <p:spPr>
            <a:xfrm>
              <a:off x="5846540" y="-1391522"/>
              <a:ext cx="117070" cy="157848"/>
            </a:xfrm>
            <a:custGeom>
              <a:avLst/>
              <a:gdLst>
                <a:gd name="connsiteX0" fmla="*/ 117070 w 117070"/>
                <a:gd name="connsiteY0" fmla="*/ 85466 h 157848"/>
                <a:gd name="connsiteX1" fmla="*/ 117070 w 117070"/>
                <a:gd name="connsiteY1" fmla="*/ 148470 h 157848"/>
                <a:gd name="connsiteX2" fmla="*/ 73517 w 117070"/>
                <a:gd name="connsiteY2" fmla="*/ 157848 h 157848"/>
                <a:gd name="connsiteX3" fmla="*/ 0 w 117070"/>
                <a:gd name="connsiteY3" fmla="*/ 78054 h 157848"/>
                <a:gd name="connsiteX4" fmla="*/ 74403 w 117070"/>
                <a:gd name="connsiteY4" fmla="*/ 0 h 157848"/>
                <a:gd name="connsiteX5" fmla="*/ 111604 w 117070"/>
                <a:gd name="connsiteY5" fmla="*/ 11774 h 157848"/>
                <a:gd name="connsiteX6" fmla="*/ 103050 w 117070"/>
                <a:gd name="connsiteY6" fmla="*/ 29901 h 157848"/>
                <a:gd name="connsiteX7" fmla="*/ 75035 w 117070"/>
                <a:gd name="connsiteY7" fmla="*/ 21833 h 157848"/>
                <a:gd name="connsiteX8" fmla="*/ 27964 w 117070"/>
                <a:gd name="connsiteY8" fmla="*/ 78508 h 157848"/>
                <a:gd name="connsiteX9" fmla="*/ 72429 w 117070"/>
                <a:gd name="connsiteY9" fmla="*/ 136091 h 157848"/>
                <a:gd name="connsiteX10" fmla="*/ 90801 w 117070"/>
                <a:gd name="connsiteY10" fmla="*/ 132360 h 157848"/>
                <a:gd name="connsiteX11" fmla="*/ 90801 w 117070"/>
                <a:gd name="connsiteY11" fmla="*/ 85492 h 157848"/>
                <a:gd name="connsiteX12" fmla="*/ 117070 w 117070"/>
                <a:gd name="connsiteY12" fmla="*/ 85492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070" h="157848">
                  <a:moveTo>
                    <a:pt x="117070" y="85466"/>
                  </a:moveTo>
                  <a:lnTo>
                    <a:pt x="117070" y="148470"/>
                  </a:lnTo>
                  <a:cubicBezTo>
                    <a:pt x="103050" y="153915"/>
                    <a:pt x="88423" y="157848"/>
                    <a:pt x="73517" y="157848"/>
                  </a:cubicBezTo>
                  <a:cubicBezTo>
                    <a:pt x="28445" y="157848"/>
                    <a:pt x="0" y="122981"/>
                    <a:pt x="0" y="78054"/>
                  </a:cubicBezTo>
                  <a:cubicBezTo>
                    <a:pt x="0" y="36430"/>
                    <a:pt x="28445" y="0"/>
                    <a:pt x="74403" y="0"/>
                  </a:cubicBezTo>
                  <a:cubicBezTo>
                    <a:pt x="88625" y="0"/>
                    <a:pt x="102848" y="5244"/>
                    <a:pt x="111604" y="11774"/>
                  </a:cubicBezTo>
                  <a:lnTo>
                    <a:pt x="103050" y="29901"/>
                  </a:lnTo>
                  <a:cubicBezTo>
                    <a:pt x="96065" y="25539"/>
                    <a:pt x="85107" y="21833"/>
                    <a:pt x="75035" y="21833"/>
                  </a:cubicBezTo>
                  <a:cubicBezTo>
                    <a:pt x="47020" y="21833"/>
                    <a:pt x="27964" y="43843"/>
                    <a:pt x="27964" y="78508"/>
                  </a:cubicBezTo>
                  <a:cubicBezTo>
                    <a:pt x="27964" y="113174"/>
                    <a:pt x="49855" y="136091"/>
                    <a:pt x="72429" y="136091"/>
                  </a:cubicBezTo>
                  <a:cubicBezTo>
                    <a:pt x="79413" y="136091"/>
                    <a:pt x="85335" y="135183"/>
                    <a:pt x="90801" y="132360"/>
                  </a:cubicBezTo>
                  <a:lnTo>
                    <a:pt x="90801" y="85492"/>
                  </a:lnTo>
                  <a:lnTo>
                    <a:pt x="117070" y="85492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5" name="Dowolny kształt 14">
              <a:extLst>
                <a:ext uri="{FF2B5EF4-FFF2-40B4-BE49-F238E27FC236}">
                  <a16:creationId xmlns:a16="http://schemas.microsoft.com/office/drawing/2014/main" id="{CFC29E24-0B35-44CA-9E45-E0194DA986E2}"/>
                </a:ext>
              </a:extLst>
            </p:cNvPr>
            <p:cNvSpPr/>
            <p:nvPr/>
          </p:nvSpPr>
          <p:spPr>
            <a:xfrm>
              <a:off x="5987475" y="-1388900"/>
              <a:ext cx="77920" cy="152604"/>
            </a:xfrm>
            <a:custGeom>
              <a:avLst/>
              <a:gdLst>
                <a:gd name="connsiteX0" fmla="*/ 0 w 77920"/>
                <a:gd name="connsiteY0" fmla="*/ 152604 h 152604"/>
                <a:gd name="connsiteX1" fmla="*/ 0 w 77920"/>
                <a:gd name="connsiteY1" fmla="*/ 0 h 152604"/>
                <a:gd name="connsiteX2" fmla="*/ 70050 w 77920"/>
                <a:gd name="connsiteY2" fmla="*/ 0 h 152604"/>
                <a:gd name="connsiteX3" fmla="*/ 70050 w 77920"/>
                <a:gd name="connsiteY3" fmla="*/ 20497 h 152604"/>
                <a:gd name="connsiteX4" fmla="*/ 26243 w 77920"/>
                <a:gd name="connsiteY4" fmla="*/ 20497 h 152604"/>
                <a:gd name="connsiteX5" fmla="*/ 26243 w 77920"/>
                <a:gd name="connsiteY5" fmla="*/ 62373 h 152604"/>
                <a:gd name="connsiteX6" fmla="*/ 69164 w 77920"/>
                <a:gd name="connsiteY6" fmla="*/ 62373 h 152604"/>
                <a:gd name="connsiteX7" fmla="*/ 69164 w 77920"/>
                <a:gd name="connsiteY7" fmla="*/ 82845 h 152604"/>
                <a:gd name="connsiteX8" fmla="*/ 26243 w 77920"/>
                <a:gd name="connsiteY8" fmla="*/ 82845 h 152604"/>
                <a:gd name="connsiteX9" fmla="*/ 26243 w 77920"/>
                <a:gd name="connsiteY9" fmla="*/ 132108 h 152604"/>
                <a:gd name="connsiteX10" fmla="*/ 77920 w 77920"/>
                <a:gd name="connsiteY10" fmla="*/ 132108 h 152604"/>
                <a:gd name="connsiteX11" fmla="*/ 77920 w 77920"/>
                <a:gd name="connsiteY11" fmla="*/ 152604 h 152604"/>
                <a:gd name="connsiteX12" fmla="*/ 0 w 77920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920" h="152604">
                  <a:moveTo>
                    <a:pt x="0" y="152604"/>
                  </a:moveTo>
                  <a:lnTo>
                    <a:pt x="0" y="0"/>
                  </a:lnTo>
                  <a:lnTo>
                    <a:pt x="70050" y="0"/>
                  </a:lnTo>
                  <a:lnTo>
                    <a:pt x="70050" y="20497"/>
                  </a:lnTo>
                  <a:lnTo>
                    <a:pt x="26243" y="20497"/>
                  </a:lnTo>
                  <a:lnTo>
                    <a:pt x="26243" y="62373"/>
                  </a:lnTo>
                  <a:lnTo>
                    <a:pt x="69164" y="62373"/>
                  </a:lnTo>
                  <a:lnTo>
                    <a:pt x="69164" y="82845"/>
                  </a:lnTo>
                  <a:lnTo>
                    <a:pt x="26243" y="82845"/>
                  </a:lnTo>
                  <a:lnTo>
                    <a:pt x="26243" y="132108"/>
                  </a:lnTo>
                  <a:lnTo>
                    <a:pt x="77920" y="132108"/>
                  </a:lnTo>
                  <a:lnTo>
                    <a:pt x="77920" y="152604"/>
                  </a:lnTo>
                  <a:lnTo>
                    <a:pt x="0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16" name="Grafika 9">
              <a:extLst>
                <a:ext uri="{FF2B5EF4-FFF2-40B4-BE49-F238E27FC236}">
                  <a16:creationId xmlns:a16="http://schemas.microsoft.com/office/drawing/2014/main" id="{D2F159A8-5589-C878-5586-9C72275BEC66}"/>
                </a:ext>
              </a:extLst>
            </p:cNvPr>
            <p:cNvGrpSpPr/>
            <p:nvPr/>
          </p:nvGrpSpPr>
          <p:grpSpPr>
            <a:xfrm>
              <a:off x="6073518" y="-1391522"/>
              <a:ext cx="593802" cy="157848"/>
              <a:chOff x="6073518" y="-1391522"/>
              <a:chExt cx="593802" cy="157848"/>
            </a:xfrm>
            <a:grpFill/>
          </p:grpSpPr>
          <p:sp>
            <p:nvSpPr>
              <p:cNvPr id="39" name="Dowolny kształt 38">
                <a:extLst>
                  <a:ext uri="{FF2B5EF4-FFF2-40B4-BE49-F238E27FC236}">
                    <a16:creationId xmlns:a16="http://schemas.microsoft.com/office/drawing/2014/main" id="{59F0231F-332C-52F9-A0D2-C3325C82D09E}"/>
                  </a:ext>
                </a:extLst>
              </p:cNvPr>
              <p:cNvSpPr/>
              <p:nvPr/>
            </p:nvSpPr>
            <p:spPr>
              <a:xfrm>
                <a:off x="6073518" y="-1391522"/>
                <a:ext cx="129976" cy="157848"/>
              </a:xfrm>
              <a:custGeom>
                <a:avLst/>
                <a:gdLst>
                  <a:gd name="connsiteX0" fmla="*/ 64988 w 129976"/>
                  <a:gd name="connsiteY0" fmla="*/ 136066 h 157848"/>
                  <a:gd name="connsiteX1" fmla="*/ 28015 w 129976"/>
                  <a:gd name="connsiteY1" fmla="*/ 76743 h 157848"/>
                  <a:gd name="connsiteX2" fmla="*/ 64988 w 129976"/>
                  <a:gd name="connsiteY2" fmla="*/ 21808 h 157848"/>
                  <a:gd name="connsiteX3" fmla="*/ 101962 w 129976"/>
                  <a:gd name="connsiteY3" fmla="*/ 76743 h 157848"/>
                  <a:gd name="connsiteX4" fmla="*/ 64988 w 129976"/>
                  <a:gd name="connsiteY4" fmla="*/ 136066 h 157848"/>
                  <a:gd name="connsiteX5" fmla="*/ 64988 w 129976"/>
                  <a:gd name="connsiteY5" fmla="*/ 157848 h 157848"/>
                  <a:gd name="connsiteX6" fmla="*/ 129977 w 129976"/>
                  <a:gd name="connsiteY6" fmla="*/ 76743 h 157848"/>
                  <a:gd name="connsiteX7" fmla="*/ 64988 w 129976"/>
                  <a:gd name="connsiteY7" fmla="*/ 0 h 157848"/>
                  <a:gd name="connsiteX8" fmla="*/ 0 w 129976"/>
                  <a:gd name="connsiteY8" fmla="*/ 76743 h 157848"/>
                  <a:gd name="connsiteX9" fmla="*/ 64988 w 129976"/>
                  <a:gd name="connsiteY9" fmla="*/ 157848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976" h="157848">
                    <a:moveTo>
                      <a:pt x="64988" y="136066"/>
                    </a:moveTo>
                    <a:cubicBezTo>
                      <a:pt x="37631" y="136066"/>
                      <a:pt x="28015" y="105963"/>
                      <a:pt x="28015" y="76743"/>
                    </a:cubicBezTo>
                    <a:cubicBezTo>
                      <a:pt x="28015" y="47523"/>
                      <a:pt x="38947" y="21808"/>
                      <a:pt x="64988" y="21808"/>
                    </a:cubicBezTo>
                    <a:cubicBezTo>
                      <a:pt x="91029" y="21808"/>
                      <a:pt x="101962" y="48633"/>
                      <a:pt x="101962" y="76743"/>
                    </a:cubicBezTo>
                    <a:cubicBezTo>
                      <a:pt x="101962" y="104854"/>
                      <a:pt x="92320" y="136066"/>
                      <a:pt x="64988" y="136066"/>
                    </a:cubicBezTo>
                    <a:moveTo>
                      <a:pt x="64988" y="157848"/>
                    </a:moveTo>
                    <a:cubicBezTo>
                      <a:pt x="105049" y="157848"/>
                      <a:pt x="129977" y="122325"/>
                      <a:pt x="129977" y="76743"/>
                    </a:cubicBezTo>
                    <a:cubicBezTo>
                      <a:pt x="129977" y="34035"/>
                      <a:pt x="102392" y="0"/>
                      <a:pt x="64988" y="0"/>
                    </a:cubicBezTo>
                    <a:cubicBezTo>
                      <a:pt x="27585" y="0"/>
                      <a:pt x="0" y="34035"/>
                      <a:pt x="0" y="76743"/>
                    </a:cubicBezTo>
                    <a:cubicBezTo>
                      <a:pt x="0" y="122325"/>
                      <a:pt x="24953" y="157848"/>
                      <a:pt x="64988" y="157848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Dowolny kształt 39">
                <a:extLst>
                  <a:ext uri="{FF2B5EF4-FFF2-40B4-BE49-F238E27FC236}">
                    <a16:creationId xmlns:a16="http://schemas.microsoft.com/office/drawing/2014/main" id="{5A5F0DD7-692C-129D-3599-4C479988D448}"/>
                  </a:ext>
                </a:extLst>
              </p:cNvPr>
              <p:cNvSpPr/>
              <p:nvPr/>
            </p:nvSpPr>
            <p:spPr>
              <a:xfrm>
                <a:off x="6212479" y="-1391522"/>
                <a:ext cx="117095" cy="157848"/>
              </a:xfrm>
              <a:custGeom>
                <a:avLst/>
                <a:gdLst>
                  <a:gd name="connsiteX0" fmla="*/ 117095 w 117095"/>
                  <a:gd name="connsiteY0" fmla="*/ 85466 h 157848"/>
                  <a:gd name="connsiteX1" fmla="*/ 117095 w 117095"/>
                  <a:gd name="connsiteY1" fmla="*/ 148470 h 157848"/>
                  <a:gd name="connsiteX2" fmla="*/ 73542 w 117095"/>
                  <a:gd name="connsiteY2" fmla="*/ 157848 h 157848"/>
                  <a:gd name="connsiteX3" fmla="*/ 0 w 117095"/>
                  <a:gd name="connsiteY3" fmla="*/ 78054 h 157848"/>
                  <a:gd name="connsiteX4" fmla="*/ 74402 w 117095"/>
                  <a:gd name="connsiteY4" fmla="*/ 0 h 157848"/>
                  <a:gd name="connsiteX5" fmla="*/ 111604 w 117095"/>
                  <a:gd name="connsiteY5" fmla="*/ 11774 h 157848"/>
                  <a:gd name="connsiteX6" fmla="*/ 103075 w 117095"/>
                  <a:gd name="connsiteY6" fmla="*/ 29901 h 157848"/>
                  <a:gd name="connsiteX7" fmla="*/ 75060 w 117095"/>
                  <a:gd name="connsiteY7" fmla="*/ 21833 h 157848"/>
                  <a:gd name="connsiteX8" fmla="*/ 27989 w 117095"/>
                  <a:gd name="connsiteY8" fmla="*/ 78508 h 157848"/>
                  <a:gd name="connsiteX9" fmla="*/ 72403 w 117095"/>
                  <a:gd name="connsiteY9" fmla="*/ 136091 h 157848"/>
                  <a:gd name="connsiteX10" fmla="*/ 90801 w 117095"/>
                  <a:gd name="connsiteY10" fmla="*/ 132360 h 157848"/>
                  <a:gd name="connsiteX11" fmla="*/ 90801 w 117095"/>
                  <a:gd name="connsiteY11" fmla="*/ 85492 h 157848"/>
                  <a:gd name="connsiteX12" fmla="*/ 117070 w 117095"/>
                  <a:gd name="connsiteY12" fmla="*/ 85492 h 15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095" h="157848">
                    <a:moveTo>
                      <a:pt x="117095" y="85466"/>
                    </a:moveTo>
                    <a:lnTo>
                      <a:pt x="117095" y="148470"/>
                    </a:lnTo>
                    <a:cubicBezTo>
                      <a:pt x="103101" y="153915"/>
                      <a:pt x="88423" y="157848"/>
                      <a:pt x="73542" y="157848"/>
                    </a:cubicBezTo>
                    <a:cubicBezTo>
                      <a:pt x="28445" y="157848"/>
                      <a:pt x="0" y="122981"/>
                      <a:pt x="0" y="78054"/>
                    </a:cubicBezTo>
                    <a:cubicBezTo>
                      <a:pt x="0" y="36430"/>
                      <a:pt x="28445" y="0"/>
                      <a:pt x="74402" y="0"/>
                    </a:cubicBezTo>
                    <a:cubicBezTo>
                      <a:pt x="88625" y="0"/>
                      <a:pt x="102848" y="5244"/>
                      <a:pt x="111604" y="11774"/>
                    </a:cubicBezTo>
                    <a:lnTo>
                      <a:pt x="103075" y="29901"/>
                    </a:lnTo>
                    <a:cubicBezTo>
                      <a:pt x="96040" y="25539"/>
                      <a:pt x="85107" y="21833"/>
                      <a:pt x="75060" y="21833"/>
                    </a:cubicBezTo>
                    <a:cubicBezTo>
                      <a:pt x="47046" y="21833"/>
                      <a:pt x="27989" y="43843"/>
                      <a:pt x="27989" y="78508"/>
                    </a:cubicBezTo>
                    <a:cubicBezTo>
                      <a:pt x="27989" y="113174"/>
                      <a:pt x="49880" y="136091"/>
                      <a:pt x="72403" y="136091"/>
                    </a:cubicBezTo>
                    <a:cubicBezTo>
                      <a:pt x="79439" y="136091"/>
                      <a:pt x="85360" y="135183"/>
                      <a:pt x="90801" y="132360"/>
                    </a:cubicBezTo>
                    <a:lnTo>
                      <a:pt x="90801" y="85492"/>
                    </a:lnTo>
                    <a:lnTo>
                      <a:pt x="117070" y="85492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Dowolny kształt 40">
                <a:extLst>
                  <a:ext uri="{FF2B5EF4-FFF2-40B4-BE49-F238E27FC236}">
                    <a16:creationId xmlns:a16="http://schemas.microsoft.com/office/drawing/2014/main" id="{CC568DFF-7932-A66C-8BAD-1A71F3B2A428}"/>
                  </a:ext>
                </a:extLst>
              </p:cNvPr>
              <p:cNvSpPr/>
              <p:nvPr/>
            </p:nvSpPr>
            <p:spPr>
              <a:xfrm>
                <a:off x="6353641" y="-1388900"/>
                <a:ext cx="92800" cy="152604"/>
              </a:xfrm>
              <a:custGeom>
                <a:avLst/>
                <a:gdLst>
                  <a:gd name="connsiteX0" fmla="*/ 26269 w 92800"/>
                  <a:gd name="connsiteY0" fmla="*/ 20497 h 152604"/>
                  <a:gd name="connsiteX1" fmla="*/ 37885 w 92800"/>
                  <a:gd name="connsiteY1" fmla="*/ 20497 h 152604"/>
                  <a:gd name="connsiteX2" fmla="*/ 62179 w 92800"/>
                  <a:gd name="connsiteY2" fmla="*/ 45128 h 152604"/>
                  <a:gd name="connsiteX3" fmla="*/ 37227 w 92800"/>
                  <a:gd name="connsiteY3" fmla="*/ 75407 h 152604"/>
                  <a:gd name="connsiteX4" fmla="*/ 26269 w 92800"/>
                  <a:gd name="connsiteY4" fmla="*/ 76088 h 152604"/>
                  <a:gd name="connsiteX5" fmla="*/ 26269 w 92800"/>
                  <a:gd name="connsiteY5" fmla="*/ 20497 h 152604"/>
                  <a:gd name="connsiteX6" fmla="*/ 92801 w 92800"/>
                  <a:gd name="connsiteY6" fmla="*/ 152604 h 152604"/>
                  <a:gd name="connsiteX7" fmla="*/ 61977 w 92800"/>
                  <a:gd name="connsiteY7" fmla="*/ 89374 h 152604"/>
                  <a:gd name="connsiteX8" fmla="*/ 88448 w 92800"/>
                  <a:gd name="connsiteY8" fmla="*/ 44044 h 152604"/>
                  <a:gd name="connsiteX9" fmla="*/ 40921 w 92800"/>
                  <a:gd name="connsiteY9" fmla="*/ 0 h 152604"/>
                  <a:gd name="connsiteX10" fmla="*/ 0 w 92800"/>
                  <a:gd name="connsiteY10" fmla="*/ 0 h 152604"/>
                  <a:gd name="connsiteX11" fmla="*/ 0 w 92800"/>
                  <a:gd name="connsiteY11" fmla="*/ 152604 h 152604"/>
                  <a:gd name="connsiteX12" fmla="*/ 26243 w 92800"/>
                  <a:gd name="connsiteY12" fmla="*/ 152604 h 152604"/>
                  <a:gd name="connsiteX13" fmla="*/ 26243 w 92800"/>
                  <a:gd name="connsiteY13" fmla="*/ 95047 h 152604"/>
                  <a:gd name="connsiteX14" fmla="*/ 38087 w 92800"/>
                  <a:gd name="connsiteY14" fmla="*/ 95047 h 152604"/>
                  <a:gd name="connsiteX15" fmla="*/ 62812 w 92800"/>
                  <a:gd name="connsiteY15" fmla="*/ 152604 h 152604"/>
                  <a:gd name="connsiteX16" fmla="*/ 92801 w 92800"/>
                  <a:gd name="connsiteY16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800" h="152604">
                    <a:moveTo>
                      <a:pt x="26269" y="20497"/>
                    </a:moveTo>
                    <a:lnTo>
                      <a:pt x="37885" y="20497"/>
                    </a:lnTo>
                    <a:cubicBezTo>
                      <a:pt x="53448" y="20497"/>
                      <a:pt x="62179" y="29447"/>
                      <a:pt x="62179" y="45128"/>
                    </a:cubicBezTo>
                    <a:cubicBezTo>
                      <a:pt x="62179" y="65625"/>
                      <a:pt x="49703" y="74777"/>
                      <a:pt x="37227" y="75407"/>
                    </a:cubicBezTo>
                    <a:cubicBezTo>
                      <a:pt x="34595" y="75634"/>
                      <a:pt x="28470" y="75861"/>
                      <a:pt x="26269" y="76088"/>
                    </a:cubicBezTo>
                    <a:lnTo>
                      <a:pt x="26269" y="20497"/>
                    </a:lnTo>
                    <a:close/>
                    <a:moveTo>
                      <a:pt x="92801" y="152604"/>
                    </a:moveTo>
                    <a:lnTo>
                      <a:pt x="61977" y="89374"/>
                    </a:lnTo>
                    <a:cubicBezTo>
                      <a:pt x="78831" y="80475"/>
                      <a:pt x="88448" y="62373"/>
                      <a:pt x="88448" y="44044"/>
                    </a:cubicBezTo>
                    <a:cubicBezTo>
                      <a:pt x="88448" y="14370"/>
                      <a:pt x="70277" y="0"/>
                      <a:pt x="40921" y="0"/>
                    </a:cubicBezTo>
                    <a:lnTo>
                      <a:pt x="0" y="0"/>
                    </a:lnTo>
                    <a:lnTo>
                      <a:pt x="0" y="152604"/>
                    </a:lnTo>
                    <a:lnTo>
                      <a:pt x="26243" y="152604"/>
                    </a:lnTo>
                    <a:lnTo>
                      <a:pt x="26243" y="95047"/>
                    </a:lnTo>
                    <a:lnTo>
                      <a:pt x="38087" y="95047"/>
                    </a:lnTo>
                    <a:lnTo>
                      <a:pt x="62812" y="152604"/>
                    </a:lnTo>
                    <a:lnTo>
                      <a:pt x="92801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Dowolny kształt 41">
                <a:extLst>
                  <a:ext uri="{FF2B5EF4-FFF2-40B4-BE49-F238E27FC236}">
                    <a16:creationId xmlns:a16="http://schemas.microsoft.com/office/drawing/2014/main" id="{160CCB57-26D1-AD65-BAFE-B980A7E12FFD}"/>
                  </a:ext>
                </a:extLst>
              </p:cNvPr>
              <p:cNvSpPr/>
              <p:nvPr/>
            </p:nvSpPr>
            <p:spPr>
              <a:xfrm>
                <a:off x="6446872" y="-1388900"/>
                <a:ext cx="123675" cy="152604"/>
              </a:xfrm>
              <a:custGeom>
                <a:avLst/>
                <a:gdLst>
                  <a:gd name="connsiteX0" fmla="*/ 42895 w 123675"/>
                  <a:gd name="connsiteY0" fmla="*/ 92223 h 152604"/>
                  <a:gd name="connsiteX1" fmla="*/ 60661 w 123675"/>
                  <a:gd name="connsiteY1" fmla="*/ 30102 h 152604"/>
                  <a:gd name="connsiteX2" fmla="*/ 61091 w 123675"/>
                  <a:gd name="connsiteY2" fmla="*/ 30102 h 152604"/>
                  <a:gd name="connsiteX3" fmla="*/ 78376 w 123675"/>
                  <a:gd name="connsiteY3" fmla="*/ 92223 h 152604"/>
                  <a:gd name="connsiteX4" fmla="*/ 42895 w 123675"/>
                  <a:gd name="connsiteY4" fmla="*/ 92223 h 152604"/>
                  <a:gd name="connsiteX5" fmla="*/ 52993 w 123675"/>
                  <a:gd name="connsiteY5" fmla="*/ 0 h 152604"/>
                  <a:gd name="connsiteX6" fmla="*/ 0 w 123675"/>
                  <a:gd name="connsiteY6" fmla="*/ 152604 h 152604"/>
                  <a:gd name="connsiteX7" fmla="*/ 22776 w 123675"/>
                  <a:gd name="connsiteY7" fmla="*/ 152604 h 152604"/>
                  <a:gd name="connsiteX8" fmla="*/ 36113 w 123675"/>
                  <a:gd name="connsiteY8" fmla="*/ 110980 h 152604"/>
                  <a:gd name="connsiteX9" fmla="*/ 82298 w 123675"/>
                  <a:gd name="connsiteY9" fmla="*/ 110980 h 152604"/>
                  <a:gd name="connsiteX10" fmla="*/ 94319 w 123675"/>
                  <a:gd name="connsiteY10" fmla="*/ 152604 h 152604"/>
                  <a:gd name="connsiteX11" fmla="*/ 123675 w 123675"/>
                  <a:gd name="connsiteY11" fmla="*/ 152604 h 152604"/>
                  <a:gd name="connsiteX12" fmla="*/ 74858 w 123675"/>
                  <a:gd name="connsiteY12" fmla="*/ 0 h 152604"/>
                  <a:gd name="connsiteX13" fmla="*/ 52993 w 123675"/>
                  <a:gd name="connsiteY13" fmla="*/ 0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75" h="152604">
                    <a:moveTo>
                      <a:pt x="42895" y="92223"/>
                    </a:moveTo>
                    <a:cubicBezTo>
                      <a:pt x="49045" y="72155"/>
                      <a:pt x="55169" y="53625"/>
                      <a:pt x="60661" y="30102"/>
                    </a:cubicBezTo>
                    <a:lnTo>
                      <a:pt x="61091" y="30102"/>
                    </a:lnTo>
                    <a:cubicBezTo>
                      <a:pt x="67215" y="53625"/>
                      <a:pt x="72682" y="72155"/>
                      <a:pt x="78376" y="92223"/>
                    </a:cubicBezTo>
                    <a:lnTo>
                      <a:pt x="42895" y="92223"/>
                    </a:lnTo>
                    <a:close/>
                    <a:moveTo>
                      <a:pt x="52993" y="0"/>
                    </a:moveTo>
                    <a:lnTo>
                      <a:pt x="0" y="152604"/>
                    </a:lnTo>
                    <a:lnTo>
                      <a:pt x="22776" y="152604"/>
                    </a:lnTo>
                    <a:lnTo>
                      <a:pt x="36113" y="110980"/>
                    </a:lnTo>
                    <a:lnTo>
                      <a:pt x="82298" y="110980"/>
                    </a:lnTo>
                    <a:lnTo>
                      <a:pt x="94319" y="152604"/>
                    </a:lnTo>
                    <a:lnTo>
                      <a:pt x="123675" y="152604"/>
                    </a:lnTo>
                    <a:lnTo>
                      <a:pt x="74858" y="0"/>
                    </a:lnTo>
                    <a:lnTo>
                      <a:pt x="52993" y="0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Dowolny kształt 42">
                <a:extLst>
                  <a:ext uri="{FF2B5EF4-FFF2-40B4-BE49-F238E27FC236}">
                    <a16:creationId xmlns:a16="http://schemas.microsoft.com/office/drawing/2014/main" id="{C5F9D647-B28A-0B5E-B0A4-205001E213F7}"/>
                  </a:ext>
                </a:extLst>
              </p:cNvPr>
              <p:cNvSpPr/>
              <p:nvPr/>
            </p:nvSpPr>
            <p:spPr>
              <a:xfrm>
                <a:off x="6578898" y="-1388900"/>
                <a:ext cx="88422" cy="152604"/>
              </a:xfrm>
              <a:custGeom>
                <a:avLst/>
                <a:gdLst>
                  <a:gd name="connsiteX0" fmla="*/ 26243 w 88422"/>
                  <a:gd name="connsiteY0" fmla="*/ 152604 h 152604"/>
                  <a:gd name="connsiteX1" fmla="*/ 0 w 88422"/>
                  <a:gd name="connsiteY1" fmla="*/ 152604 h 152604"/>
                  <a:gd name="connsiteX2" fmla="*/ 0 w 88422"/>
                  <a:gd name="connsiteY2" fmla="*/ 0 h 152604"/>
                  <a:gd name="connsiteX3" fmla="*/ 40921 w 88422"/>
                  <a:gd name="connsiteY3" fmla="*/ 0 h 152604"/>
                  <a:gd name="connsiteX4" fmla="*/ 88423 w 88422"/>
                  <a:gd name="connsiteY4" fmla="*/ 44044 h 152604"/>
                  <a:gd name="connsiteX5" fmla="*/ 38087 w 88422"/>
                  <a:gd name="connsiteY5" fmla="*/ 95047 h 152604"/>
                  <a:gd name="connsiteX6" fmla="*/ 25813 w 88422"/>
                  <a:gd name="connsiteY6" fmla="*/ 95047 h 152604"/>
                  <a:gd name="connsiteX7" fmla="*/ 25813 w 88422"/>
                  <a:gd name="connsiteY7" fmla="*/ 76063 h 152604"/>
                  <a:gd name="connsiteX8" fmla="*/ 37176 w 88422"/>
                  <a:gd name="connsiteY8" fmla="*/ 75407 h 152604"/>
                  <a:gd name="connsiteX9" fmla="*/ 62129 w 88422"/>
                  <a:gd name="connsiteY9" fmla="*/ 45128 h 152604"/>
                  <a:gd name="connsiteX10" fmla="*/ 38062 w 88422"/>
                  <a:gd name="connsiteY10" fmla="*/ 20497 h 152604"/>
                  <a:gd name="connsiteX11" fmla="*/ 26218 w 88422"/>
                  <a:gd name="connsiteY11" fmla="*/ 20497 h 152604"/>
                  <a:gd name="connsiteX12" fmla="*/ 26218 w 88422"/>
                  <a:gd name="connsiteY12" fmla="*/ 152604 h 15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422" h="152604">
                    <a:moveTo>
                      <a:pt x="26243" y="152604"/>
                    </a:moveTo>
                    <a:lnTo>
                      <a:pt x="0" y="152604"/>
                    </a:lnTo>
                    <a:lnTo>
                      <a:pt x="0" y="0"/>
                    </a:lnTo>
                    <a:lnTo>
                      <a:pt x="40921" y="0"/>
                    </a:lnTo>
                    <a:cubicBezTo>
                      <a:pt x="70227" y="0"/>
                      <a:pt x="88423" y="14370"/>
                      <a:pt x="88423" y="44044"/>
                    </a:cubicBezTo>
                    <a:cubicBezTo>
                      <a:pt x="88423" y="69760"/>
                      <a:pt x="69366" y="95047"/>
                      <a:pt x="38087" y="95047"/>
                    </a:cubicBezTo>
                    <a:lnTo>
                      <a:pt x="25813" y="95047"/>
                    </a:lnTo>
                    <a:lnTo>
                      <a:pt x="25813" y="76063"/>
                    </a:lnTo>
                    <a:cubicBezTo>
                      <a:pt x="27104" y="75861"/>
                      <a:pt x="34342" y="75634"/>
                      <a:pt x="37176" y="75407"/>
                    </a:cubicBezTo>
                    <a:cubicBezTo>
                      <a:pt x="49652" y="74777"/>
                      <a:pt x="62129" y="65600"/>
                      <a:pt x="62129" y="45128"/>
                    </a:cubicBezTo>
                    <a:cubicBezTo>
                      <a:pt x="62129" y="29422"/>
                      <a:pt x="53398" y="20497"/>
                      <a:pt x="38062" y="20497"/>
                    </a:cubicBezTo>
                    <a:lnTo>
                      <a:pt x="26218" y="20497"/>
                    </a:lnTo>
                    <a:lnTo>
                      <a:pt x="26218" y="15260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Dowolny kształt 16">
              <a:extLst>
                <a:ext uri="{FF2B5EF4-FFF2-40B4-BE49-F238E27FC236}">
                  <a16:creationId xmlns:a16="http://schemas.microsoft.com/office/drawing/2014/main" id="{DCBDB8E7-A9CA-353B-7ABB-D8C6B77DE224}"/>
                </a:ext>
              </a:extLst>
            </p:cNvPr>
            <p:cNvSpPr/>
            <p:nvPr/>
          </p:nvSpPr>
          <p:spPr>
            <a:xfrm>
              <a:off x="6682201" y="-1388900"/>
              <a:ext cx="106795" cy="152604"/>
            </a:xfrm>
            <a:custGeom>
              <a:avLst/>
              <a:gdLst>
                <a:gd name="connsiteX0" fmla="*/ 80527 w 106795"/>
                <a:gd name="connsiteY0" fmla="*/ 152604 h 152604"/>
                <a:gd name="connsiteX1" fmla="*/ 80527 w 106795"/>
                <a:gd name="connsiteY1" fmla="*/ 79164 h 152604"/>
                <a:gd name="connsiteX2" fmla="*/ 26016 w 106795"/>
                <a:gd name="connsiteY2" fmla="*/ 79164 h 152604"/>
                <a:gd name="connsiteX3" fmla="*/ 26016 w 106795"/>
                <a:gd name="connsiteY3" fmla="*/ 152604 h 152604"/>
                <a:gd name="connsiteX4" fmla="*/ 0 w 106795"/>
                <a:gd name="connsiteY4" fmla="*/ 152604 h 152604"/>
                <a:gd name="connsiteX5" fmla="*/ 0 w 106795"/>
                <a:gd name="connsiteY5" fmla="*/ 0 h 152604"/>
                <a:gd name="connsiteX6" fmla="*/ 26016 w 106795"/>
                <a:gd name="connsiteY6" fmla="*/ 0 h 152604"/>
                <a:gd name="connsiteX7" fmla="*/ 26016 w 106795"/>
                <a:gd name="connsiteY7" fmla="*/ 58667 h 152604"/>
                <a:gd name="connsiteX8" fmla="*/ 80527 w 106795"/>
                <a:gd name="connsiteY8" fmla="*/ 58667 h 152604"/>
                <a:gd name="connsiteX9" fmla="*/ 80527 w 106795"/>
                <a:gd name="connsiteY9" fmla="*/ 429 h 152604"/>
                <a:gd name="connsiteX10" fmla="*/ 106795 w 106795"/>
                <a:gd name="connsiteY10" fmla="*/ 429 h 152604"/>
                <a:gd name="connsiteX11" fmla="*/ 106795 w 106795"/>
                <a:gd name="connsiteY11" fmla="*/ 152604 h 152604"/>
                <a:gd name="connsiteX12" fmla="*/ 80527 w 106795"/>
                <a:gd name="connsiteY12" fmla="*/ 152604 h 1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795" h="152604">
                  <a:moveTo>
                    <a:pt x="80527" y="152604"/>
                  </a:moveTo>
                  <a:lnTo>
                    <a:pt x="80527" y="79164"/>
                  </a:lnTo>
                  <a:lnTo>
                    <a:pt x="26016" y="79164"/>
                  </a:lnTo>
                  <a:lnTo>
                    <a:pt x="26016" y="152604"/>
                  </a:lnTo>
                  <a:lnTo>
                    <a:pt x="0" y="152604"/>
                  </a:lnTo>
                  <a:lnTo>
                    <a:pt x="0" y="0"/>
                  </a:lnTo>
                  <a:lnTo>
                    <a:pt x="26016" y="0"/>
                  </a:lnTo>
                  <a:lnTo>
                    <a:pt x="26016" y="58667"/>
                  </a:lnTo>
                  <a:lnTo>
                    <a:pt x="80527" y="58667"/>
                  </a:lnTo>
                  <a:lnTo>
                    <a:pt x="80527" y="429"/>
                  </a:lnTo>
                  <a:lnTo>
                    <a:pt x="106795" y="429"/>
                  </a:lnTo>
                  <a:lnTo>
                    <a:pt x="106795" y="152604"/>
                  </a:lnTo>
                  <a:lnTo>
                    <a:pt x="80527" y="1526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8" name="Dowolny kształt 17">
              <a:extLst>
                <a:ext uri="{FF2B5EF4-FFF2-40B4-BE49-F238E27FC236}">
                  <a16:creationId xmlns:a16="http://schemas.microsoft.com/office/drawing/2014/main" id="{1E11F00F-722C-9544-E29E-630243C8AEC5}"/>
                </a:ext>
              </a:extLst>
            </p:cNvPr>
            <p:cNvSpPr/>
            <p:nvPr/>
          </p:nvSpPr>
          <p:spPr>
            <a:xfrm>
              <a:off x="6814177" y="-1388900"/>
              <a:ext cx="26040" cy="152629"/>
            </a:xfrm>
            <a:custGeom>
              <a:avLst/>
              <a:gdLst>
                <a:gd name="connsiteX0" fmla="*/ 0 w 26040"/>
                <a:gd name="connsiteY0" fmla="*/ 0 h 152629"/>
                <a:gd name="connsiteX1" fmla="*/ 26041 w 26040"/>
                <a:gd name="connsiteY1" fmla="*/ 0 h 152629"/>
                <a:gd name="connsiteX2" fmla="*/ 26041 w 26040"/>
                <a:gd name="connsiteY2" fmla="*/ 152630 h 152629"/>
                <a:gd name="connsiteX3" fmla="*/ 0 w 26040"/>
                <a:gd name="connsiteY3" fmla="*/ 152630 h 15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40" h="152629">
                  <a:moveTo>
                    <a:pt x="0" y="0"/>
                  </a:moveTo>
                  <a:lnTo>
                    <a:pt x="26041" y="0"/>
                  </a:lnTo>
                  <a:lnTo>
                    <a:pt x="26041" y="152630"/>
                  </a:lnTo>
                  <a:lnTo>
                    <a:pt x="0" y="152630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19" name="Dowolny kształt 18">
              <a:extLst>
                <a:ext uri="{FF2B5EF4-FFF2-40B4-BE49-F238E27FC236}">
                  <a16:creationId xmlns:a16="http://schemas.microsoft.com/office/drawing/2014/main" id="{00C653FB-3561-1994-ED23-ECE38C269604}"/>
                </a:ext>
              </a:extLst>
            </p:cNvPr>
            <p:cNvSpPr/>
            <p:nvPr/>
          </p:nvSpPr>
          <p:spPr>
            <a:xfrm>
              <a:off x="6857503" y="-1391547"/>
              <a:ext cx="109224" cy="157848"/>
            </a:xfrm>
            <a:custGeom>
              <a:avLst/>
              <a:gdLst>
                <a:gd name="connsiteX0" fmla="*/ 100899 w 109224"/>
                <a:gd name="connsiteY0" fmla="*/ 30329 h 157848"/>
                <a:gd name="connsiteX1" fmla="*/ 73972 w 109224"/>
                <a:gd name="connsiteY1" fmla="*/ 21833 h 157848"/>
                <a:gd name="connsiteX2" fmla="*/ 27787 w 109224"/>
                <a:gd name="connsiteY2" fmla="*/ 78508 h 157848"/>
                <a:gd name="connsiteX3" fmla="*/ 74630 w 109224"/>
                <a:gd name="connsiteY3" fmla="*/ 136091 h 157848"/>
                <a:gd name="connsiteX4" fmla="*/ 100899 w 109224"/>
                <a:gd name="connsiteY4" fmla="*/ 128427 h 157848"/>
                <a:gd name="connsiteX5" fmla="*/ 108137 w 109224"/>
                <a:gd name="connsiteY5" fmla="*/ 147411 h 157848"/>
                <a:gd name="connsiteX6" fmla="*/ 73542 w 109224"/>
                <a:gd name="connsiteY6" fmla="*/ 157848 h 157848"/>
                <a:gd name="connsiteX7" fmla="*/ 0 w 109224"/>
                <a:gd name="connsiteY7" fmla="*/ 78054 h 157848"/>
                <a:gd name="connsiteX8" fmla="*/ 73972 w 109224"/>
                <a:gd name="connsiteY8" fmla="*/ 0 h 157848"/>
                <a:gd name="connsiteX9" fmla="*/ 109225 w 109224"/>
                <a:gd name="connsiteY9" fmla="*/ 11748 h 157848"/>
                <a:gd name="connsiteX10" fmla="*/ 100899 w 109224"/>
                <a:gd name="connsiteY10" fmla="*/ 30304 h 15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24" h="157848">
                  <a:moveTo>
                    <a:pt x="100899" y="30329"/>
                  </a:moveTo>
                  <a:cubicBezTo>
                    <a:pt x="94572" y="26396"/>
                    <a:pt x="84019" y="21833"/>
                    <a:pt x="73972" y="21833"/>
                  </a:cubicBezTo>
                  <a:cubicBezTo>
                    <a:pt x="47273" y="21833"/>
                    <a:pt x="27787" y="43843"/>
                    <a:pt x="27787" y="78508"/>
                  </a:cubicBezTo>
                  <a:cubicBezTo>
                    <a:pt x="27787" y="113174"/>
                    <a:pt x="49273" y="136091"/>
                    <a:pt x="74630" y="136091"/>
                  </a:cubicBezTo>
                  <a:cubicBezTo>
                    <a:pt x="84702" y="136091"/>
                    <a:pt x="94116" y="132813"/>
                    <a:pt x="100899" y="128427"/>
                  </a:cubicBezTo>
                  <a:lnTo>
                    <a:pt x="108137" y="147411"/>
                  </a:lnTo>
                  <a:cubicBezTo>
                    <a:pt x="100216" y="152856"/>
                    <a:pt x="86271" y="157848"/>
                    <a:pt x="73542" y="157848"/>
                  </a:cubicBezTo>
                  <a:cubicBezTo>
                    <a:pt x="28470" y="157848"/>
                    <a:pt x="0" y="122981"/>
                    <a:pt x="0" y="78054"/>
                  </a:cubicBezTo>
                  <a:cubicBezTo>
                    <a:pt x="0" y="36430"/>
                    <a:pt x="28217" y="0"/>
                    <a:pt x="73972" y="0"/>
                  </a:cubicBezTo>
                  <a:cubicBezTo>
                    <a:pt x="87562" y="0"/>
                    <a:pt x="100216" y="5673"/>
                    <a:pt x="109225" y="11748"/>
                  </a:cubicBezTo>
                  <a:lnTo>
                    <a:pt x="100899" y="3030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0" name="Dowolny kształt 19">
              <a:extLst>
                <a:ext uri="{FF2B5EF4-FFF2-40B4-BE49-F238E27FC236}">
                  <a16:creationId xmlns:a16="http://schemas.microsoft.com/office/drawing/2014/main" id="{1ED13C8D-CEC2-3B45-834E-B8BE4C380388}"/>
                </a:ext>
              </a:extLst>
            </p:cNvPr>
            <p:cNvSpPr/>
            <p:nvPr/>
          </p:nvSpPr>
          <p:spPr>
            <a:xfrm>
              <a:off x="5859725" y="-1143090"/>
              <a:ext cx="45932" cy="82214"/>
            </a:xfrm>
            <a:custGeom>
              <a:avLst/>
              <a:gdLst>
                <a:gd name="connsiteX0" fmla="*/ 0 w 45932"/>
                <a:gd name="connsiteY0" fmla="*/ 82214 h 82214"/>
                <a:gd name="connsiteX1" fmla="*/ 0 w 45932"/>
                <a:gd name="connsiteY1" fmla="*/ 0 h 82214"/>
                <a:gd name="connsiteX2" fmla="*/ 10654 w 45932"/>
                <a:gd name="connsiteY2" fmla="*/ 0 h 82214"/>
                <a:gd name="connsiteX3" fmla="*/ 10654 w 45932"/>
                <a:gd name="connsiteY3" fmla="*/ 73289 h 82214"/>
                <a:gd name="connsiteX4" fmla="*/ 45932 w 45932"/>
                <a:gd name="connsiteY4" fmla="*/ 73289 h 82214"/>
                <a:gd name="connsiteX5" fmla="*/ 45932 w 45932"/>
                <a:gd name="connsiteY5" fmla="*/ 82214 h 82214"/>
                <a:gd name="connsiteX6" fmla="*/ 0 w 45932"/>
                <a:gd name="connsiteY6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32" h="82214">
                  <a:moveTo>
                    <a:pt x="0" y="82214"/>
                  </a:moveTo>
                  <a:lnTo>
                    <a:pt x="0" y="0"/>
                  </a:lnTo>
                  <a:lnTo>
                    <a:pt x="10654" y="0"/>
                  </a:lnTo>
                  <a:lnTo>
                    <a:pt x="10654" y="73289"/>
                  </a:lnTo>
                  <a:lnTo>
                    <a:pt x="45932" y="73289"/>
                  </a:lnTo>
                  <a:lnTo>
                    <a:pt x="45932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1" name="Dowolny kształt 20">
              <a:extLst>
                <a:ext uri="{FF2B5EF4-FFF2-40B4-BE49-F238E27FC236}">
                  <a16:creationId xmlns:a16="http://schemas.microsoft.com/office/drawing/2014/main" id="{FC53A1E3-BEE1-D491-BFDC-3B9AD2398129}"/>
                </a:ext>
              </a:extLst>
            </p:cNvPr>
            <p:cNvSpPr/>
            <p:nvPr/>
          </p:nvSpPr>
          <p:spPr>
            <a:xfrm>
              <a:off x="5935924" y="-1143090"/>
              <a:ext cx="46387" cy="82214"/>
            </a:xfrm>
            <a:custGeom>
              <a:avLst/>
              <a:gdLst>
                <a:gd name="connsiteX0" fmla="*/ 0 w 46387"/>
                <a:gd name="connsiteY0" fmla="*/ 82214 h 82214"/>
                <a:gd name="connsiteX1" fmla="*/ 0 w 46387"/>
                <a:gd name="connsiteY1" fmla="*/ 0 h 82214"/>
                <a:gd name="connsiteX2" fmla="*/ 44566 w 46387"/>
                <a:gd name="connsiteY2" fmla="*/ 0 h 82214"/>
                <a:gd name="connsiteX3" fmla="*/ 44566 w 46387"/>
                <a:gd name="connsiteY3" fmla="*/ 8874 h 82214"/>
                <a:gd name="connsiteX4" fmla="*/ 10629 w 46387"/>
                <a:gd name="connsiteY4" fmla="*/ 8874 h 82214"/>
                <a:gd name="connsiteX5" fmla="*/ 10629 w 46387"/>
                <a:gd name="connsiteY5" fmla="*/ 34867 h 82214"/>
                <a:gd name="connsiteX6" fmla="*/ 42718 w 46387"/>
                <a:gd name="connsiteY6" fmla="*/ 34867 h 82214"/>
                <a:gd name="connsiteX7" fmla="*/ 42718 w 46387"/>
                <a:gd name="connsiteY7" fmla="*/ 43666 h 82214"/>
                <a:gd name="connsiteX8" fmla="*/ 10629 w 46387"/>
                <a:gd name="connsiteY8" fmla="*/ 43666 h 82214"/>
                <a:gd name="connsiteX9" fmla="*/ 10629 w 46387"/>
                <a:gd name="connsiteY9" fmla="*/ 73289 h 82214"/>
                <a:gd name="connsiteX10" fmla="*/ 46388 w 46387"/>
                <a:gd name="connsiteY10" fmla="*/ 73289 h 82214"/>
                <a:gd name="connsiteX11" fmla="*/ 46388 w 46387"/>
                <a:gd name="connsiteY11" fmla="*/ 82214 h 82214"/>
                <a:gd name="connsiteX12" fmla="*/ 0 w 46387"/>
                <a:gd name="connsiteY12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387" h="82214">
                  <a:moveTo>
                    <a:pt x="0" y="82214"/>
                  </a:moveTo>
                  <a:lnTo>
                    <a:pt x="0" y="0"/>
                  </a:lnTo>
                  <a:lnTo>
                    <a:pt x="44566" y="0"/>
                  </a:lnTo>
                  <a:lnTo>
                    <a:pt x="44566" y="8874"/>
                  </a:lnTo>
                  <a:lnTo>
                    <a:pt x="10629" y="8874"/>
                  </a:lnTo>
                  <a:lnTo>
                    <a:pt x="10629" y="34867"/>
                  </a:lnTo>
                  <a:lnTo>
                    <a:pt x="42718" y="34867"/>
                  </a:lnTo>
                  <a:lnTo>
                    <a:pt x="42718" y="43666"/>
                  </a:lnTo>
                  <a:lnTo>
                    <a:pt x="10629" y="43666"/>
                  </a:lnTo>
                  <a:lnTo>
                    <a:pt x="10629" y="73289"/>
                  </a:lnTo>
                  <a:lnTo>
                    <a:pt x="46388" y="73289"/>
                  </a:lnTo>
                  <a:lnTo>
                    <a:pt x="46388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22" name="Grafika 9">
              <a:extLst>
                <a:ext uri="{FF2B5EF4-FFF2-40B4-BE49-F238E27FC236}">
                  <a16:creationId xmlns:a16="http://schemas.microsoft.com/office/drawing/2014/main" id="{CB834264-C43A-A710-703C-E451EF10DD3F}"/>
                </a:ext>
              </a:extLst>
            </p:cNvPr>
            <p:cNvGrpSpPr/>
            <p:nvPr/>
          </p:nvGrpSpPr>
          <p:grpSpPr>
            <a:xfrm>
              <a:off x="6008328" y="-1143695"/>
              <a:ext cx="245857" cy="82819"/>
              <a:chOff x="6008328" y="-1143695"/>
              <a:chExt cx="245857" cy="82819"/>
            </a:xfrm>
            <a:grpFill/>
          </p:grpSpPr>
          <p:sp>
            <p:nvSpPr>
              <p:cNvPr id="36" name="Dowolny kształt 35">
                <a:extLst>
                  <a:ext uri="{FF2B5EF4-FFF2-40B4-BE49-F238E27FC236}">
                    <a16:creationId xmlns:a16="http://schemas.microsoft.com/office/drawing/2014/main" id="{25D7C214-691E-9450-9746-A6197CBC2C85}"/>
                  </a:ext>
                </a:extLst>
              </p:cNvPr>
              <p:cNvSpPr/>
              <p:nvPr/>
            </p:nvSpPr>
            <p:spPr>
              <a:xfrm>
                <a:off x="6008328" y="-1143090"/>
                <a:ext cx="69062" cy="82214"/>
              </a:xfrm>
              <a:custGeom>
                <a:avLst/>
                <a:gdLst>
                  <a:gd name="connsiteX0" fmla="*/ 46641 w 69062"/>
                  <a:gd name="connsiteY0" fmla="*/ 48053 h 82214"/>
                  <a:gd name="connsiteX1" fmla="*/ 38568 w 69062"/>
                  <a:gd name="connsiteY1" fmla="*/ 24379 h 82214"/>
                  <a:gd name="connsiteX2" fmla="*/ 34291 w 69062"/>
                  <a:gd name="connsiteY2" fmla="*/ 9379 h 82214"/>
                  <a:gd name="connsiteX3" fmla="*/ 34038 w 69062"/>
                  <a:gd name="connsiteY3" fmla="*/ 9379 h 82214"/>
                  <a:gd name="connsiteX4" fmla="*/ 29888 w 69062"/>
                  <a:gd name="connsiteY4" fmla="*/ 24253 h 82214"/>
                  <a:gd name="connsiteX5" fmla="*/ 21815 w 69062"/>
                  <a:gd name="connsiteY5" fmla="*/ 48028 h 82214"/>
                  <a:gd name="connsiteX6" fmla="*/ 46666 w 69062"/>
                  <a:gd name="connsiteY6" fmla="*/ 48028 h 82214"/>
                  <a:gd name="connsiteX7" fmla="*/ 19588 w 69062"/>
                  <a:gd name="connsiteY7" fmla="*/ 56347 h 82214"/>
                  <a:gd name="connsiteX8" fmla="*/ 11009 w 69062"/>
                  <a:gd name="connsiteY8" fmla="*/ 82214 h 82214"/>
                  <a:gd name="connsiteX9" fmla="*/ 0 w 69062"/>
                  <a:gd name="connsiteY9" fmla="*/ 82214 h 82214"/>
                  <a:gd name="connsiteX10" fmla="*/ 28040 w 69062"/>
                  <a:gd name="connsiteY10" fmla="*/ 0 h 82214"/>
                  <a:gd name="connsiteX11" fmla="*/ 40896 w 69062"/>
                  <a:gd name="connsiteY11" fmla="*/ 0 h 82214"/>
                  <a:gd name="connsiteX12" fmla="*/ 69063 w 69062"/>
                  <a:gd name="connsiteY12" fmla="*/ 82214 h 82214"/>
                  <a:gd name="connsiteX13" fmla="*/ 57675 w 69062"/>
                  <a:gd name="connsiteY13" fmla="*/ 82214 h 82214"/>
                  <a:gd name="connsiteX14" fmla="*/ 48868 w 69062"/>
                  <a:gd name="connsiteY14" fmla="*/ 56347 h 82214"/>
                  <a:gd name="connsiteX15" fmla="*/ 19588 w 69062"/>
                  <a:gd name="connsiteY15" fmla="*/ 56347 h 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062" h="82214">
                    <a:moveTo>
                      <a:pt x="46641" y="48053"/>
                    </a:moveTo>
                    <a:lnTo>
                      <a:pt x="38568" y="24379"/>
                    </a:lnTo>
                    <a:cubicBezTo>
                      <a:pt x="36720" y="19035"/>
                      <a:pt x="35506" y="14144"/>
                      <a:pt x="34291" y="9379"/>
                    </a:cubicBezTo>
                    <a:lnTo>
                      <a:pt x="34038" y="9379"/>
                    </a:lnTo>
                    <a:cubicBezTo>
                      <a:pt x="32823" y="14270"/>
                      <a:pt x="31482" y="19261"/>
                      <a:pt x="29888" y="24253"/>
                    </a:cubicBezTo>
                    <a:lnTo>
                      <a:pt x="21815" y="48028"/>
                    </a:lnTo>
                    <a:lnTo>
                      <a:pt x="46666" y="48028"/>
                    </a:lnTo>
                    <a:close/>
                    <a:moveTo>
                      <a:pt x="19588" y="56347"/>
                    </a:moveTo>
                    <a:lnTo>
                      <a:pt x="11009" y="82214"/>
                    </a:lnTo>
                    <a:lnTo>
                      <a:pt x="0" y="82214"/>
                    </a:lnTo>
                    <a:lnTo>
                      <a:pt x="28040" y="0"/>
                    </a:lnTo>
                    <a:lnTo>
                      <a:pt x="40896" y="0"/>
                    </a:lnTo>
                    <a:lnTo>
                      <a:pt x="69063" y="82214"/>
                    </a:lnTo>
                    <a:lnTo>
                      <a:pt x="57675" y="82214"/>
                    </a:lnTo>
                    <a:lnTo>
                      <a:pt x="48868" y="56347"/>
                    </a:lnTo>
                    <a:lnTo>
                      <a:pt x="19588" y="5634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Dowolny kształt 36">
                <a:extLst>
                  <a:ext uri="{FF2B5EF4-FFF2-40B4-BE49-F238E27FC236}">
                    <a16:creationId xmlns:a16="http://schemas.microsoft.com/office/drawing/2014/main" id="{0B618D46-C716-A979-9A0B-905CC6442E1E}"/>
                  </a:ext>
                </a:extLst>
              </p:cNvPr>
              <p:cNvSpPr/>
              <p:nvPr/>
            </p:nvSpPr>
            <p:spPr>
              <a:xfrm>
                <a:off x="6107885" y="-1143695"/>
                <a:ext cx="53802" cy="82819"/>
              </a:xfrm>
              <a:custGeom>
                <a:avLst/>
                <a:gdLst>
                  <a:gd name="connsiteX0" fmla="*/ 10680 w 53802"/>
                  <a:gd name="connsiteY0" fmla="*/ 39128 h 82819"/>
                  <a:gd name="connsiteX1" fmla="*/ 21587 w 53802"/>
                  <a:gd name="connsiteY1" fmla="*/ 39128 h 82819"/>
                  <a:gd name="connsiteX2" fmla="*/ 40187 w 53802"/>
                  <a:gd name="connsiteY2" fmla="*/ 23522 h 82819"/>
                  <a:gd name="connsiteX3" fmla="*/ 21207 w 53802"/>
                  <a:gd name="connsiteY3" fmla="*/ 8168 h 82819"/>
                  <a:gd name="connsiteX4" fmla="*/ 10680 w 53802"/>
                  <a:gd name="connsiteY4" fmla="*/ 9152 h 82819"/>
                  <a:gd name="connsiteX5" fmla="*/ 10680 w 53802"/>
                  <a:gd name="connsiteY5" fmla="*/ 39153 h 82819"/>
                  <a:gd name="connsiteX6" fmla="*/ 25 w 53802"/>
                  <a:gd name="connsiteY6" fmla="*/ 1689 h 82819"/>
                  <a:gd name="connsiteX7" fmla="*/ 20473 w 53802"/>
                  <a:gd name="connsiteY7" fmla="*/ 0 h 82819"/>
                  <a:gd name="connsiteX8" fmla="*/ 44363 w 53802"/>
                  <a:gd name="connsiteY8" fmla="*/ 6706 h 82819"/>
                  <a:gd name="connsiteX9" fmla="*/ 50867 w 53802"/>
                  <a:gd name="connsiteY9" fmla="*/ 22312 h 82819"/>
                  <a:gd name="connsiteX10" fmla="*/ 35303 w 53802"/>
                  <a:gd name="connsiteY10" fmla="*/ 43313 h 82819"/>
                  <a:gd name="connsiteX11" fmla="*/ 35303 w 53802"/>
                  <a:gd name="connsiteY11" fmla="*/ 43666 h 82819"/>
                  <a:gd name="connsiteX12" fmla="*/ 47425 w 53802"/>
                  <a:gd name="connsiteY12" fmla="*/ 60255 h 82819"/>
                  <a:gd name="connsiteX13" fmla="*/ 53803 w 53802"/>
                  <a:gd name="connsiteY13" fmla="*/ 82819 h 82819"/>
                  <a:gd name="connsiteX14" fmla="*/ 42769 w 53802"/>
                  <a:gd name="connsiteY14" fmla="*/ 82819 h 82819"/>
                  <a:gd name="connsiteX15" fmla="*/ 37252 w 53802"/>
                  <a:gd name="connsiteY15" fmla="*/ 63180 h 82819"/>
                  <a:gd name="connsiteX16" fmla="*/ 20701 w 53802"/>
                  <a:gd name="connsiteY16" fmla="*/ 47196 h 82819"/>
                  <a:gd name="connsiteX17" fmla="*/ 10654 w 53802"/>
                  <a:gd name="connsiteY17" fmla="*/ 47196 h 82819"/>
                  <a:gd name="connsiteX18" fmla="*/ 10654 w 53802"/>
                  <a:gd name="connsiteY18" fmla="*/ 82819 h 82819"/>
                  <a:gd name="connsiteX19" fmla="*/ 0 w 53802"/>
                  <a:gd name="connsiteY19" fmla="*/ 82819 h 82819"/>
                  <a:gd name="connsiteX20" fmla="*/ 0 w 53802"/>
                  <a:gd name="connsiteY20" fmla="*/ 1714 h 82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3802" h="82819">
                    <a:moveTo>
                      <a:pt x="10680" y="39128"/>
                    </a:moveTo>
                    <a:lnTo>
                      <a:pt x="21587" y="39128"/>
                    </a:lnTo>
                    <a:cubicBezTo>
                      <a:pt x="32975" y="39128"/>
                      <a:pt x="40187" y="32926"/>
                      <a:pt x="40187" y="23522"/>
                    </a:cubicBezTo>
                    <a:cubicBezTo>
                      <a:pt x="40187" y="12908"/>
                      <a:pt x="32469" y="8269"/>
                      <a:pt x="21207" y="8168"/>
                    </a:cubicBezTo>
                    <a:cubicBezTo>
                      <a:pt x="16070" y="8168"/>
                      <a:pt x="12400" y="8648"/>
                      <a:pt x="10680" y="9152"/>
                    </a:cubicBezTo>
                    <a:lnTo>
                      <a:pt x="10680" y="39153"/>
                    </a:lnTo>
                    <a:close/>
                    <a:moveTo>
                      <a:pt x="25" y="1689"/>
                    </a:moveTo>
                    <a:cubicBezTo>
                      <a:pt x="5416" y="580"/>
                      <a:pt x="13134" y="0"/>
                      <a:pt x="20473" y="0"/>
                    </a:cubicBezTo>
                    <a:cubicBezTo>
                      <a:pt x="31862" y="0"/>
                      <a:pt x="39200" y="2067"/>
                      <a:pt x="44363" y="6706"/>
                    </a:cubicBezTo>
                    <a:cubicBezTo>
                      <a:pt x="48513" y="10362"/>
                      <a:pt x="50867" y="15984"/>
                      <a:pt x="50867" y="22312"/>
                    </a:cubicBezTo>
                    <a:cubicBezTo>
                      <a:pt x="50867" y="33178"/>
                      <a:pt x="44009" y="40363"/>
                      <a:pt x="35303" y="43313"/>
                    </a:cubicBezTo>
                    <a:lnTo>
                      <a:pt x="35303" y="43666"/>
                    </a:lnTo>
                    <a:cubicBezTo>
                      <a:pt x="41681" y="45859"/>
                      <a:pt x="45477" y="51708"/>
                      <a:pt x="47425" y="60255"/>
                    </a:cubicBezTo>
                    <a:cubicBezTo>
                      <a:pt x="50108" y="71726"/>
                      <a:pt x="52082" y="79643"/>
                      <a:pt x="53803" y="82819"/>
                    </a:cubicBezTo>
                    <a:lnTo>
                      <a:pt x="42769" y="82819"/>
                    </a:lnTo>
                    <a:cubicBezTo>
                      <a:pt x="41427" y="80500"/>
                      <a:pt x="39580" y="73415"/>
                      <a:pt x="37252" y="63180"/>
                    </a:cubicBezTo>
                    <a:cubicBezTo>
                      <a:pt x="34797" y="51835"/>
                      <a:pt x="30394" y="47574"/>
                      <a:pt x="20701" y="47196"/>
                    </a:cubicBezTo>
                    <a:lnTo>
                      <a:pt x="10654" y="47196"/>
                    </a:lnTo>
                    <a:lnTo>
                      <a:pt x="10654" y="82819"/>
                    </a:lnTo>
                    <a:lnTo>
                      <a:pt x="0" y="82819"/>
                    </a:lnTo>
                    <a:lnTo>
                      <a:pt x="0" y="1714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Dowolny kształt 37">
                <a:extLst>
                  <a:ext uri="{FF2B5EF4-FFF2-40B4-BE49-F238E27FC236}">
                    <a16:creationId xmlns:a16="http://schemas.microsoft.com/office/drawing/2014/main" id="{B5A06CF5-29CF-B1ED-10F3-A1FB0FC12D49}"/>
                  </a:ext>
                </a:extLst>
              </p:cNvPr>
              <p:cNvSpPr/>
              <p:nvPr/>
            </p:nvSpPr>
            <p:spPr>
              <a:xfrm>
                <a:off x="6192208" y="-1143115"/>
                <a:ext cx="61976" cy="82239"/>
              </a:xfrm>
              <a:custGeom>
                <a:avLst/>
                <a:gdLst>
                  <a:gd name="connsiteX0" fmla="*/ 0 w 61976"/>
                  <a:gd name="connsiteY0" fmla="*/ 82239 h 82239"/>
                  <a:gd name="connsiteX1" fmla="*/ 0 w 61976"/>
                  <a:gd name="connsiteY1" fmla="*/ 25 h 82239"/>
                  <a:gd name="connsiteX2" fmla="*/ 11641 w 61976"/>
                  <a:gd name="connsiteY2" fmla="*/ 25 h 82239"/>
                  <a:gd name="connsiteX3" fmla="*/ 38087 w 61976"/>
                  <a:gd name="connsiteY3" fmla="*/ 41599 h 82239"/>
                  <a:gd name="connsiteX4" fmla="*/ 52892 w 61976"/>
                  <a:gd name="connsiteY4" fmla="*/ 68323 h 82239"/>
                  <a:gd name="connsiteX5" fmla="*/ 53145 w 61976"/>
                  <a:gd name="connsiteY5" fmla="*/ 68197 h 82239"/>
                  <a:gd name="connsiteX6" fmla="*/ 51930 w 61976"/>
                  <a:gd name="connsiteY6" fmla="*/ 34414 h 82239"/>
                  <a:gd name="connsiteX7" fmla="*/ 51930 w 61976"/>
                  <a:gd name="connsiteY7" fmla="*/ 0 h 82239"/>
                  <a:gd name="connsiteX8" fmla="*/ 61977 w 61976"/>
                  <a:gd name="connsiteY8" fmla="*/ 0 h 82239"/>
                  <a:gd name="connsiteX9" fmla="*/ 61977 w 61976"/>
                  <a:gd name="connsiteY9" fmla="*/ 82214 h 82239"/>
                  <a:gd name="connsiteX10" fmla="*/ 51221 w 61976"/>
                  <a:gd name="connsiteY10" fmla="*/ 82214 h 82239"/>
                  <a:gd name="connsiteX11" fmla="*/ 25003 w 61976"/>
                  <a:gd name="connsiteY11" fmla="*/ 40489 h 82239"/>
                  <a:gd name="connsiteX12" fmla="*/ 9591 w 61976"/>
                  <a:gd name="connsiteY12" fmla="*/ 13034 h 82239"/>
                  <a:gd name="connsiteX13" fmla="*/ 9237 w 61976"/>
                  <a:gd name="connsiteY13" fmla="*/ 13160 h 82239"/>
                  <a:gd name="connsiteX14" fmla="*/ 10072 w 61976"/>
                  <a:gd name="connsiteY14" fmla="*/ 47070 h 82239"/>
                  <a:gd name="connsiteX15" fmla="*/ 10072 w 61976"/>
                  <a:gd name="connsiteY15" fmla="*/ 82189 h 82239"/>
                  <a:gd name="connsiteX16" fmla="*/ 25 w 61976"/>
                  <a:gd name="connsiteY16" fmla="*/ 82189 h 8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76" h="82239">
                    <a:moveTo>
                      <a:pt x="0" y="82239"/>
                    </a:moveTo>
                    <a:lnTo>
                      <a:pt x="0" y="25"/>
                    </a:lnTo>
                    <a:lnTo>
                      <a:pt x="11641" y="25"/>
                    </a:lnTo>
                    <a:lnTo>
                      <a:pt x="38087" y="41599"/>
                    </a:lnTo>
                    <a:cubicBezTo>
                      <a:pt x="44186" y="51229"/>
                      <a:pt x="48994" y="59902"/>
                      <a:pt x="52892" y="68323"/>
                    </a:cubicBezTo>
                    <a:lnTo>
                      <a:pt x="53145" y="68197"/>
                    </a:lnTo>
                    <a:cubicBezTo>
                      <a:pt x="52158" y="57230"/>
                      <a:pt x="51930" y="47221"/>
                      <a:pt x="51930" y="34414"/>
                    </a:cubicBezTo>
                    <a:lnTo>
                      <a:pt x="51930" y="0"/>
                    </a:lnTo>
                    <a:lnTo>
                      <a:pt x="61977" y="0"/>
                    </a:lnTo>
                    <a:lnTo>
                      <a:pt x="61977" y="82214"/>
                    </a:lnTo>
                    <a:lnTo>
                      <a:pt x="51221" y="82214"/>
                    </a:lnTo>
                    <a:lnTo>
                      <a:pt x="25003" y="40489"/>
                    </a:lnTo>
                    <a:cubicBezTo>
                      <a:pt x="19259" y="31338"/>
                      <a:pt x="13742" y="21959"/>
                      <a:pt x="9591" y="13034"/>
                    </a:cubicBezTo>
                    <a:lnTo>
                      <a:pt x="9237" y="13160"/>
                    </a:lnTo>
                    <a:cubicBezTo>
                      <a:pt x="9844" y="23522"/>
                      <a:pt x="10072" y="33405"/>
                      <a:pt x="10072" y="47070"/>
                    </a:cubicBezTo>
                    <a:lnTo>
                      <a:pt x="10072" y="82189"/>
                    </a:lnTo>
                    <a:lnTo>
                      <a:pt x="25" y="82189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Dowolny kształt 22">
              <a:extLst>
                <a:ext uri="{FF2B5EF4-FFF2-40B4-BE49-F238E27FC236}">
                  <a16:creationId xmlns:a16="http://schemas.microsoft.com/office/drawing/2014/main" id="{57305761-7A01-A70E-FCCD-8724C0FEB02A}"/>
                </a:ext>
              </a:extLst>
            </p:cNvPr>
            <p:cNvSpPr/>
            <p:nvPr/>
          </p:nvSpPr>
          <p:spPr>
            <a:xfrm>
              <a:off x="6291184" y="-1143115"/>
              <a:ext cx="10628" cy="82214"/>
            </a:xfrm>
            <a:custGeom>
              <a:avLst/>
              <a:gdLst>
                <a:gd name="connsiteX0" fmla="*/ 0 w 10628"/>
                <a:gd name="connsiteY0" fmla="*/ 0 h 82214"/>
                <a:gd name="connsiteX1" fmla="*/ 10629 w 10628"/>
                <a:gd name="connsiteY1" fmla="*/ 0 h 82214"/>
                <a:gd name="connsiteX2" fmla="*/ 10629 w 10628"/>
                <a:gd name="connsiteY2" fmla="*/ 82214 h 82214"/>
                <a:gd name="connsiteX3" fmla="*/ 0 w 10628"/>
                <a:gd name="connsiteY3" fmla="*/ 82214 h 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8" h="82214">
                  <a:moveTo>
                    <a:pt x="0" y="0"/>
                  </a:moveTo>
                  <a:lnTo>
                    <a:pt x="10629" y="0"/>
                  </a:lnTo>
                  <a:lnTo>
                    <a:pt x="10629" y="82214"/>
                  </a:lnTo>
                  <a:lnTo>
                    <a:pt x="0" y="8221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4" name="Dowolny kształt 23">
              <a:extLst>
                <a:ext uri="{FF2B5EF4-FFF2-40B4-BE49-F238E27FC236}">
                  <a16:creationId xmlns:a16="http://schemas.microsoft.com/office/drawing/2014/main" id="{5FC3C023-736C-C1D9-13F9-02D2733ED67D}"/>
                </a:ext>
              </a:extLst>
            </p:cNvPr>
            <p:cNvSpPr/>
            <p:nvPr/>
          </p:nvSpPr>
          <p:spPr>
            <a:xfrm>
              <a:off x="6338837" y="-1143115"/>
              <a:ext cx="61976" cy="82239"/>
            </a:xfrm>
            <a:custGeom>
              <a:avLst/>
              <a:gdLst>
                <a:gd name="connsiteX0" fmla="*/ 0 w 61976"/>
                <a:gd name="connsiteY0" fmla="*/ 82239 h 82239"/>
                <a:gd name="connsiteX1" fmla="*/ 0 w 61976"/>
                <a:gd name="connsiteY1" fmla="*/ 25 h 82239"/>
                <a:gd name="connsiteX2" fmla="*/ 11616 w 61976"/>
                <a:gd name="connsiteY2" fmla="*/ 25 h 82239"/>
                <a:gd name="connsiteX3" fmla="*/ 38087 w 61976"/>
                <a:gd name="connsiteY3" fmla="*/ 41599 h 82239"/>
                <a:gd name="connsiteX4" fmla="*/ 52891 w 61976"/>
                <a:gd name="connsiteY4" fmla="*/ 68323 h 82239"/>
                <a:gd name="connsiteX5" fmla="*/ 53145 w 61976"/>
                <a:gd name="connsiteY5" fmla="*/ 68197 h 82239"/>
                <a:gd name="connsiteX6" fmla="*/ 51930 w 61976"/>
                <a:gd name="connsiteY6" fmla="*/ 34414 h 82239"/>
                <a:gd name="connsiteX7" fmla="*/ 51930 w 61976"/>
                <a:gd name="connsiteY7" fmla="*/ 0 h 82239"/>
                <a:gd name="connsiteX8" fmla="*/ 61977 w 61976"/>
                <a:gd name="connsiteY8" fmla="*/ 0 h 82239"/>
                <a:gd name="connsiteX9" fmla="*/ 61977 w 61976"/>
                <a:gd name="connsiteY9" fmla="*/ 82214 h 82239"/>
                <a:gd name="connsiteX10" fmla="*/ 51221 w 61976"/>
                <a:gd name="connsiteY10" fmla="*/ 82214 h 82239"/>
                <a:gd name="connsiteX11" fmla="*/ 25003 w 61976"/>
                <a:gd name="connsiteY11" fmla="*/ 40489 h 82239"/>
                <a:gd name="connsiteX12" fmla="*/ 9591 w 61976"/>
                <a:gd name="connsiteY12" fmla="*/ 13034 h 82239"/>
                <a:gd name="connsiteX13" fmla="*/ 9237 w 61976"/>
                <a:gd name="connsiteY13" fmla="*/ 13160 h 82239"/>
                <a:gd name="connsiteX14" fmla="*/ 10072 w 61976"/>
                <a:gd name="connsiteY14" fmla="*/ 47070 h 82239"/>
                <a:gd name="connsiteX15" fmla="*/ 10072 w 61976"/>
                <a:gd name="connsiteY15" fmla="*/ 82189 h 82239"/>
                <a:gd name="connsiteX16" fmla="*/ 25 w 61976"/>
                <a:gd name="connsiteY16" fmla="*/ 82189 h 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976" h="82239">
                  <a:moveTo>
                    <a:pt x="0" y="82239"/>
                  </a:moveTo>
                  <a:lnTo>
                    <a:pt x="0" y="25"/>
                  </a:lnTo>
                  <a:lnTo>
                    <a:pt x="11616" y="25"/>
                  </a:lnTo>
                  <a:lnTo>
                    <a:pt x="38087" y="41599"/>
                  </a:lnTo>
                  <a:cubicBezTo>
                    <a:pt x="44186" y="51229"/>
                    <a:pt x="48994" y="59902"/>
                    <a:pt x="52891" y="68323"/>
                  </a:cubicBezTo>
                  <a:lnTo>
                    <a:pt x="53145" y="68197"/>
                  </a:lnTo>
                  <a:cubicBezTo>
                    <a:pt x="52158" y="57230"/>
                    <a:pt x="51930" y="47221"/>
                    <a:pt x="51930" y="34414"/>
                  </a:cubicBezTo>
                  <a:lnTo>
                    <a:pt x="51930" y="0"/>
                  </a:lnTo>
                  <a:lnTo>
                    <a:pt x="61977" y="0"/>
                  </a:lnTo>
                  <a:lnTo>
                    <a:pt x="61977" y="82214"/>
                  </a:lnTo>
                  <a:lnTo>
                    <a:pt x="51221" y="82214"/>
                  </a:lnTo>
                  <a:lnTo>
                    <a:pt x="25003" y="40489"/>
                  </a:lnTo>
                  <a:cubicBezTo>
                    <a:pt x="19259" y="31338"/>
                    <a:pt x="13742" y="21959"/>
                    <a:pt x="9591" y="13034"/>
                  </a:cubicBezTo>
                  <a:lnTo>
                    <a:pt x="9237" y="13160"/>
                  </a:lnTo>
                  <a:cubicBezTo>
                    <a:pt x="9844" y="23522"/>
                    <a:pt x="10072" y="33405"/>
                    <a:pt x="10072" y="47070"/>
                  </a:cubicBezTo>
                  <a:lnTo>
                    <a:pt x="10072" y="82189"/>
                  </a:lnTo>
                  <a:lnTo>
                    <a:pt x="25" y="82189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5" name="Dowolny kształt 24">
              <a:extLst>
                <a:ext uri="{FF2B5EF4-FFF2-40B4-BE49-F238E27FC236}">
                  <a16:creationId xmlns:a16="http://schemas.microsoft.com/office/drawing/2014/main" id="{ADBDFEFC-2A3E-6F9B-2CD8-6B52D13EDA1A}"/>
                </a:ext>
              </a:extLst>
            </p:cNvPr>
            <p:cNvSpPr/>
            <p:nvPr/>
          </p:nvSpPr>
          <p:spPr>
            <a:xfrm>
              <a:off x="6432928" y="-1143947"/>
              <a:ext cx="67746" cy="83903"/>
            </a:xfrm>
            <a:custGeom>
              <a:avLst/>
              <a:gdLst>
                <a:gd name="connsiteX0" fmla="*/ 67721 w 67746"/>
                <a:gd name="connsiteY0" fmla="*/ 79391 h 83903"/>
                <a:gd name="connsiteX1" fmla="*/ 42389 w 67746"/>
                <a:gd name="connsiteY1" fmla="*/ 83903 h 83903"/>
                <a:gd name="connsiteX2" fmla="*/ 11515 w 67746"/>
                <a:gd name="connsiteY2" fmla="*/ 73037 h 83903"/>
                <a:gd name="connsiteX3" fmla="*/ 0 w 67746"/>
                <a:gd name="connsiteY3" fmla="*/ 42431 h 83903"/>
                <a:gd name="connsiteX4" fmla="*/ 44692 w 67746"/>
                <a:gd name="connsiteY4" fmla="*/ 0 h 83903"/>
                <a:gd name="connsiteX5" fmla="*/ 65267 w 67746"/>
                <a:gd name="connsiteY5" fmla="*/ 3782 h 83903"/>
                <a:gd name="connsiteX6" fmla="*/ 62711 w 67746"/>
                <a:gd name="connsiteY6" fmla="*/ 12429 h 83903"/>
                <a:gd name="connsiteX7" fmla="*/ 44464 w 67746"/>
                <a:gd name="connsiteY7" fmla="*/ 8900 h 83903"/>
                <a:gd name="connsiteX8" fmla="*/ 11287 w 67746"/>
                <a:gd name="connsiteY8" fmla="*/ 41952 h 83903"/>
                <a:gd name="connsiteX9" fmla="*/ 43123 w 67746"/>
                <a:gd name="connsiteY9" fmla="*/ 75130 h 83903"/>
                <a:gd name="connsiteX10" fmla="*/ 57320 w 67746"/>
                <a:gd name="connsiteY10" fmla="*/ 72936 h 83903"/>
                <a:gd name="connsiteX11" fmla="*/ 57320 w 67746"/>
                <a:gd name="connsiteY11" fmla="*/ 48406 h 83903"/>
                <a:gd name="connsiteX12" fmla="*/ 40542 w 67746"/>
                <a:gd name="connsiteY12" fmla="*/ 48406 h 83903"/>
                <a:gd name="connsiteX13" fmla="*/ 40542 w 67746"/>
                <a:gd name="connsiteY13" fmla="*/ 39884 h 83903"/>
                <a:gd name="connsiteX14" fmla="*/ 67747 w 67746"/>
                <a:gd name="connsiteY14" fmla="*/ 39884 h 83903"/>
                <a:gd name="connsiteX15" fmla="*/ 67747 w 67746"/>
                <a:gd name="connsiteY15" fmla="*/ 79391 h 8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46" h="83903">
                  <a:moveTo>
                    <a:pt x="67721" y="79391"/>
                  </a:moveTo>
                  <a:cubicBezTo>
                    <a:pt x="62938" y="81080"/>
                    <a:pt x="53524" y="83903"/>
                    <a:pt x="42389" y="83903"/>
                  </a:cubicBezTo>
                  <a:cubicBezTo>
                    <a:pt x="29888" y="83903"/>
                    <a:pt x="19613" y="80727"/>
                    <a:pt x="11515" y="73037"/>
                  </a:cubicBezTo>
                  <a:cubicBezTo>
                    <a:pt x="4429" y="66205"/>
                    <a:pt x="0" y="55238"/>
                    <a:pt x="0" y="42431"/>
                  </a:cubicBezTo>
                  <a:cubicBezTo>
                    <a:pt x="127" y="17900"/>
                    <a:pt x="17006" y="0"/>
                    <a:pt x="44692" y="0"/>
                  </a:cubicBezTo>
                  <a:cubicBezTo>
                    <a:pt x="54233" y="0"/>
                    <a:pt x="61698" y="2067"/>
                    <a:pt x="65267" y="3782"/>
                  </a:cubicBezTo>
                  <a:lnTo>
                    <a:pt x="62711" y="12429"/>
                  </a:lnTo>
                  <a:cubicBezTo>
                    <a:pt x="58307" y="10463"/>
                    <a:pt x="52790" y="8900"/>
                    <a:pt x="44464" y="8900"/>
                  </a:cubicBezTo>
                  <a:cubicBezTo>
                    <a:pt x="24371" y="8900"/>
                    <a:pt x="11287" y="21354"/>
                    <a:pt x="11287" y="41952"/>
                  </a:cubicBezTo>
                  <a:cubicBezTo>
                    <a:pt x="11287" y="62549"/>
                    <a:pt x="23890" y="75130"/>
                    <a:pt x="43123" y="75130"/>
                  </a:cubicBezTo>
                  <a:cubicBezTo>
                    <a:pt x="50082" y="75130"/>
                    <a:pt x="54865" y="74147"/>
                    <a:pt x="57320" y="72936"/>
                  </a:cubicBezTo>
                  <a:lnTo>
                    <a:pt x="57320" y="48406"/>
                  </a:lnTo>
                  <a:lnTo>
                    <a:pt x="40542" y="48406"/>
                  </a:lnTo>
                  <a:lnTo>
                    <a:pt x="40542" y="39884"/>
                  </a:lnTo>
                  <a:lnTo>
                    <a:pt x="67747" y="39884"/>
                  </a:lnTo>
                  <a:lnTo>
                    <a:pt x="67747" y="79391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EB706092-DBAB-B471-9FB7-3933DEA969E7}"/>
                </a:ext>
              </a:extLst>
            </p:cNvPr>
            <p:cNvSpPr/>
            <p:nvPr/>
          </p:nvSpPr>
          <p:spPr>
            <a:xfrm>
              <a:off x="4117974" y="-1347075"/>
              <a:ext cx="626195" cy="246773"/>
            </a:xfrm>
            <a:custGeom>
              <a:avLst/>
              <a:gdLst>
                <a:gd name="connsiteX0" fmla="*/ 404051 w 626195"/>
                <a:gd name="connsiteY0" fmla="*/ 197506 h 246773"/>
                <a:gd name="connsiteX1" fmla="*/ 137695 w 626195"/>
                <a:gd name="connsiteY1" fmla="*/ 127670 h 246773"/>
                <a:gd name="connsiteX2" fmla="*/ 32190 w 626195"/>
                <a:gd name="connsiteY2" fmla="*/ 13211 h 246773"/>
                <a:gd name="connsiteX3" fmla="*/ 0 w 626195"/>
                <a:gd name="connsiteY3" fmla="*/ 0 h 246773"/>
                <a:gd name="connsiteX4" fmla="*/ 119449 w 626195"/>
                <a:gd name="connsiteY4" fmla="*/ 162386 h 246773"/>
                <a:gd name="connsiteX5" fmla="*/ 409948 w 626195"/>
                <a:gd name="connsiteY5" fmla="*/ 246290 h 246773"/>
                <a:gd name="connsiteX6" fmla="*/ 626196 w 626195"/>
                <a:gd name="connsiteY6" fmla="*/ 200909 h 246773"/>
                <a:gd name="connsiteX7" fmla="*/ 537216 w 626195"/>
                <a:gd name="connsiteY7" fmla="*/ 172773 h 246773"/>
                <a:gd name="connsiteX8" fmla="*/ 404076 w 626195"/>
                <a:gd name="connsiteY8" fmla="*/ 197531 h 24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195" h="246773">
                  <a:moveTo>
                    <a:pt x="404051" y="197506"/>
                  </a:moveTo>
                  <a:cubicBezTo>
                    <a:pt x="303987" y="202245"/>
                    <a:pt x="209390" y="177438"/>
                    <a:pt x="137695" y="127670"/>
                  </a:cubicBezTo>
                  <a:cubicBezTo>
                    <a:pt x="92092" y="96005"/>
                    <a:pt x="49703" y="56499"/>
                    <a:pt x="32190" y="13211"/>
                  </a:cubicBezTo>
                  <a:lnTo>
                    <a:pt x="0" y="0"/>
                  </a:lnTo>
                  <a:cubicBezTo>
                    <a:pt x="16298" y="62953"/>
                    <a:pt x="57371" y="119300"/>
                    <a:pt x="119449" y="162386"/>
                  </a:cubicBezTo>
                  <a:cubicBezTo>
                    <a:pt x="196888" y="216162"/>
                    <a:pt x="303177" y="251357"/>
                    <a:pt x="409948" y="246290"/>
                  </a:cubicBezTo>
                  <a:cubicBezTo>
                    <a:pt x="478150" y="243037"/>
                    <a:pt x="568749" y="227684"/>
                    <a:pt x="626196" y="200909"/>
                  </a:cubicBezTo>
                  <a:lnTo>
                    <a:pt x="537216" y="172773"/>
                  </a:lnTo>
                  <a:cubicBezTo>
                    <a:pt x="495586" y="186791"/>
                    <a:pt x="450590" y="195338"/>
                    <a:pt x="404076" y="197531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7" name="Dowolny kształt 26">
              <a:extLst>
                <a:ext uri="{FF2B5EF4-FFF2-40B4-BE49-F238E27FC236}">
                  <a16:creationId xmlns:a16="http://schemas.microsoft.com/office/drawing/2014/main" id="{6BD9956C-0427-F930-7660-C1DEBAF4885B}"/>
                </a:ext>
              </a:extLst>
            </p:cNvPr>
            <p:cNvSpPr/>
            <p:nvPr/>
          </p:nvSpPr>
          <p:spPr>
            <a:xfrm>
              <a:off x="4150544" y="-1606121"/>
              <a:ext cx="158193" cy="162386"/>
            </a:xfrm>
            <a:custGeom>
              <a:avLst/>
              <a:gdLst>
                <a:gd name="connsiteX0" fmla="*/ 155942 w 158193"/>
                <a:gd name="connsiteY0" fmla="*/ 58919 h 162386"/>
                <a:gd name="connsiteX1" fmla="*/ 134127 w 158193"/>
                <a:gd name="connsiteY1" fmla="*/ 162386 h 162386"/>
                <a:gd name="connsiteX2" fmla="*/ 101709 w 158193"/>
                <a:gd name="connsiteY2" fmla="*/ 162386 h 162386"/>
                <a:gd name="connsiteX3" fmla="*/ 121929 w 158193"/>
                <a:gd name="connsiteY3" fmla="*/ 66255 h 162386"/>
                <a:gd name="connsiteX4" fmla="*/ 124460 w 158193"/>
                <a:gd name="connsiteY4" fmla="*/ 48103 h 162386"/>
                <a:gd name="connsiteX5" fmla="*/ 99431 w 158193"/>
                <a:gd name="connsiteY5" fmla="*/ 23598 h 162386"/>
                <a:gd name="connsiteX6" fmla="*/ 51626 w 158193"/>
                <a:gd name="connsiteY6" fmla="*/ 72609 h 162386"/>
                <a:gd name="connsiteX7" fmla="*/ 32393 w 158193"/>
                <a:gd name="connsiteY7" fmla="*/ 162386 h 162386"/>
                <a:gd name="connsiteX8" fmla="*/ 0 w 158193"/>
                <a:gd name="connsiteY8" fmla="*/ 162386 h 162386"/>
                <a:gd name="connsiteX9" fmla="*/ 25990 w 158193"/>
                <a:gd name="connsiteY9" fmla="*/ 39809 h 162386"/>
                <a:gd name="connsiteX10" fmla="*/ 32089 w 158193"/>
                <a:gd name="connsiteY10" fmla="*/ 3202 h 162386"/>
                <a:gd name="connsiteX11" fmla="*/ 62230 w 158193"/>
                <a:gd name="connsiteY11" fmla="*/ 3202 h 162386"/>
                <a:gd name="connsiteX12" fmla="*/ 57447 w 158193"/>
                <a:gd name="connsiteY12" fmla="*/ 31539 h 162386"/>
                <a:gd name="connsiteX13" fmla="*/ 114868 w 158193"/>
                <a:gd name="connsiteY13" fmla="*/ 0 h 162386"/>
                <a:gd name="connsiteX14" fmla="*/ 158194 w 158193"/>
                <a:gd name="connsiteY14" fmla="*/ 40111 h 162386"/>
                <a:gd name="connsiteX15" fmla="*/ 155916 w 158193"/>
                <a:gd name="connsiteY15" fmla="*/ 58894 h 16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193" h="162386">
                  <a:moveTo>
                    <a:pt x="155942" y="58919"/>
                  </a:moveTo>
                  <a:lnTo>
                    <a:pt x="134127" y="162386"/>
                  </a:lnTo>
                  <a:lnTo>
                    <a:pt x="101709" y="162386"/>
                  </a:lnTo>
                  <a:lnTo>
                    <a:pt x="121929" y="66255"/>
                  </a:lnTo>
                  <a:cubicBezTo>
                    <a:pt x="123194" y="59877"/>
                    <a:pt x="124460" y="53826"/>
                    <a:pt x="124460" y="48103"/>
                  </a:cubicBezTo>
                  <a:cubicBezTo>
                    <a:pt x="124460" y="34414"/>
                    <a:pt x="117728" y="23598"/>
                    <a:pt x="99431" y="23598"/>
                  </a:cubicBezTo>
                  <a:cubicBezTo>
                    <a:pt x="70885" y="23598"/>
                    <a:pt x="56738" y="48103"/>
                    <a:pt x="51626" y="72609"/>
                  </a:cubicBezTo>
                  <a:lnTo>
                    <a:pt x="32393" y="162386"/>
                  </a:lnTo>
                  <a:lnTo>
                    <a:pt x="0" y="162386"/>
                  </a:lnTo>
                  <a:lnTo>
                    <a:pt x="25990" y="39809"/>
                  </a:lnTo>
                  <a:cubicBezTo>
                    <a:pt x="28572" y="27707"/>
                    <a:pt x="30824" y="15303"/>
                    <a:pt x="32089" y="3202"/>
                  </a:cubicBezTo>
                  <a:lnTo>
                    <a:pt x="62230" y="3202"/>
                  </a:lnTo>
                  <a:lnTo>
                    <a:pt x="57447" y="31539"/>
                  </a:lnTo>
                  <a:cubicBezTo>
                    <a:pt x="72833" y="10841"/>
                    <a:pt x="88574" y="0"/>
                    <a:pt x="114868" y="0"/>
                  </a:cubicBezTo>
                  <a:cubicBezTo>
                    <a:pt x="141162" y="0"/>
                    <a:pt x="158194" y="14345"/>
                    <a:pt x="158194" y="40111"/>
                  </a:cubicBezTo>
                  <a:cubicBezTo>
                    <a:pt x="158194" y="45834"/>
                    <a:pt x="157207" y="52188"/>
                    <a:pt x="155916" y="58894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8" name="Dowolny kształt 27">
              <a:extLst>
                <a:ext uri="{FF2B5EF4-FFF2-40B4-BE49-F238E27FC236}">
                  <a16:creationId xmlns:a16="http://schemas.microsoft.com/office/drawing/2014/main" id="{7B5D3D51-FDDD-4730-077A-4FBFC1C61265}"/>
                </a:ext>
              </a:extLst>
            </p:cNvPr>
            <p:cNvSpPr/>
            <p:nvPr/>
          </p:nvSpPr>
          <p:spPr>
            <a:xfrm>
              <a:off x="4311951" y="-1606071"/>
              <a:ext cx="160775" cy="165840"/>
            </a:xfrm>
            <a:custGeom>
              <a:avLst/>
              <a:gdLst>
                <a:gd name="connsiteX0" fmla="*/ 91105 w 160775"/>
                <a:gd name="connsiteY0" fmla="*/ 23522 h 165840"/>
                <a:gd name="connsiteX1" fmla="*/ 33684 w 160775"/>
                <a:gd name="connsiteY1" fmla="*/ 102812 h 165840"/>
                <a:gd name="connsiteX2" fmla="*/ 68025 w 160775"/>
                <a:gd name="connsiteY2" fmla="*/ 142268 h 165840"/>
                <a:gd name="connsiteX3" fmla="*/ 127066 w 160775"/>
                <a:gd name="connsiteY3" fmla="*/ 63003 h 165840"/>
                <a:gd name="connsiteX4" fmla="*/ 91130 w 160775"/>
                <a:gd name="connsiteY4" fmla="*/ 23547 h 165840"/>
                <a:gd name="connsiteX5" fmla="*/ 62584 w 160775"/>
                <a:gd name="connsiteY5" fmla="*/ 165840 h 165840"/>
                <a:gd name="connsiteX6" fmla="*/ 0 w 160775"/>
                <a:gd name="connsiteY6" fmla="*/ 108560 h 165840"/>
                <a:gd name="connsiteX7" fmla="*/ 97887 w 160775"/>
                <a:gd name="connsiteY7" fmla="*/ 0 h 165840"/>
                <a:gd name="connsiteX8" fmla="*/ 160775 w 160775"/>
                <a:gd name="connsiteY8" fmla="*/ 56978 h 165840"/>
                <a:gd name="connsiteX9" fmla="*/ 62584 w 160775"/>
                <a:gd name="connsiteY9" fmla="*/ 165840 h 16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75" h="165840">
                  <a:moveTo>
                    <a:pt x="91105" y="23522"/>
                  </a:moveTo>
                  <a:cubicBezTo>
                    <a:pt x="53879" y="23522"/>
                    <a:pt x="33684" y="70642"/>
                    <a:pt x="33684" y="102812"/>
                  </a:cubicBezTo>
                  <a:cubicBezTo>
                    <a:pt x="33684" y="125704"/>
                    <a:pt x="42971" y="142268"/>
                    <a:pt x="68025" y="142268"/>
                  </a:cubicBezTo>
                  <a:cubicBezTo>
                    <a:pt x="104594" y="142268"/>
                    <a:pt x="127066" y="94517"/>
                    <a:pt x="127066" y="63003"/>
                  </a:cubicBezTo>
                  <a:cubicBezTo>
                    <a:pt x="127066" y="40086"/>
                    <a:pt x="115830" y="23547"/>
                    <a:pt x="91130" y="23547"/>
                  </a:cubicBezTo>
                  <a:moveTo>
                    <a:pt x="62584" y="165840"/>
                  </a:moveTo>
                  <a:cubicBezTo>
                    <a:pt x="28546" y="165840"/>
                    <a:pt x="0" y="144209"/>
                    <a:pt x="0" y="108560"/>
                  </a:cubicBezTo>
                  <a:cubicBezTo>
                    <a:pt x="0" y="50271"/>
                    <a:pt x="35632" y="0"/>
                    <a:pt x="97887" y="0"/>
                  </a:cubicBezTo>
                  <a:cubicBezTo>
                    <a:pt x="131925" y="0"/>
                    <a:pt x="160775" y="21304"/>
                    <a:pt x="160775" y="56978"/>
                  </a:cubicBezTo>
                  <a:cubicBezTo>
                    <a:pt x="160775" y="114283"/>
                    <a:pt x="123878" y="165840"/>
                    <a:pt x="62584" y="165840"/>
                  </a:cubicBezTo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9" name="Dowolny kształt 28">
              <a:extLst>
                <a:ext uri="{FF2B5EF4-FFF2-40B4-BE49-F238E27FC236}">
                  <a16:creationId xmlns:a16="http://schemas.microsoft.com/office/drawing/2014/main" id="{ACF76895-61AB-1B58-5C77-83FEFC91760B}"/>
                </a:ext>
              </a:extLst>
            </p:cNvPr>
            <p:cNvSpPr/>
            <p:nvPr/>
          </p:nvSpPr>
          <p:spPr>
            <a:xfrm>
              <a:off x="4481052" y="-1602919"/>
              <a:ext cx="246742" cy="159184"/>
            </a:xfrm>
            <a:custGeom>
              <a:avLst/>
              <a:gdLst>
                <a:gd name="connsiteX0" fmla="*/ 166570 w 246742"/>
                <a:gd name="connsiteY0" fmla="*/ 159184 h 159184"/>
                <a:gd name="connsiteX1" fmla="*/ 127395 w 246742"/>
                <a:gd name="connsiteY1" fmla="*/ 159184 h 159184"/>
                <a:gd name="connsiteX2" fmla="*/ 118082 w 246742"/>
                <a:gd name="connsiteY2" fmla="*/ 26749 h 159184"/>
                <a:gd name="connsiteX3" fmla="*/ 54562 w 246742"/>
                <a:gd name="connsiteY3" fmla="*/ 159184 h 159184"/>
                <a:gd name="connsiteX4" fmla="*/ 15387 w 246742"/>
                <a:gd name="connsiteY4" fmla="*/ 159184 h 159184"/>
                <a:gd name="connsiteX5" fmla="*/ 0 w 246742"/>
                <a:gd name="connsiteY5" fmla="*/ 0 h 159184"/>
                <a:gd name="connsiteX6" fmla="*/ 33051 w 246742"/>
                <a:gd name="connsiteY6" fmla="*/ 0 h 159184"/>
                <a:gd name="connsiteX7" fmla="*/ 42035 w 246742"/>
                <a:gd name="connsiteY7" fmla="*/ 132082 h 159184"/>
                <a:gd name="connsiteX8" fmla="*/ 104923 w 246742"/>
                <a:gd name="connsiteY8" fmla="*/ 0 h 159184"/>
                <a:gd name="connsiteX9" fmla="*/ 142782 w 246742"/>
                <a:gd name="connsiteY9" fmla="*/ 0 h 159184"/>
                <a:gd name="connsiteX10" fmla="*/ 152424 w 246742"/>
                <a:gd name="connsiteY10" fmla="*/ 132082 h 159184"/>
                <a:gd name="connsiteX11" fmla="*/ 215008 w 246742"/>
                <a:gd name="connsiteY11" fmla="*/ 0 h 159184"/>
                <a:gd name="connsiteX12" fmla="*/ 246743 w 246742"/>
                <a:gd name="connsiteY12" fmla="*/ 0 h 159184"/>
                <a:gd name="connsiteX13" fmla="*/ 166570 w 246742"/>
                <a:gd name="connsiteY13" fmla="*/ 159184 h 15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42" h="159184">
                  <a:moveTo>
                    <a:pt x="166570" y="159184"/>
                  </a:moveTo>
                  <a:lnTo>
                    <a:pt x="127395" y="159184"/>
                  </a:lnTo>
                  <a:lnTo>
                    <a:pt x="118082" y="26749"/>
                  </a:lnTo>
                  <a:lnTo>
                    <a:pt x="54562" y="159184"/>
                  </a:lnTo>
                  <a:lnTo>
                    <a:pt x="15387" y="159184"/>
                  </a:lnTo>
                  <a:lnTo>
                    <a:pt x="0" y="0"/>
                  </a:lnTo>
                  <a:lnTo>
                    <a:pt x="33051" y="0"/>
                  </a:lnTo>
                  <a:lnTo>
                    <a:pt x="42035" y="132082"/>
                  </a:lnTo>
                  <a:lnTo>
                    <a:pt x="104923" y="0"/>
                  </a:lnTo>
                  <a:lnTo>
                    <a:pt x="142782" y="0"/>
                  </a:lnTo>
                  <a:lnTo>
                    <a:pt x="152424" y="132082"/>
                  </a:lnTo>
                  <a:lnTo>
                    <a:pt x="215008" y="0"/>
                  </a:lnTo>
                  <a:lnTo>
                    <a:pt x="246743" y="0"/>
                  </a:lnTo>
                  <a:lnTo>
                    <a:pt x="166570" y="159184"/>
                  </a:lnTo>
                  <a:close/>
                </a:path>
              </a:pathLst>
            </a:custGeom>
            <a:grpFill/>
            <a:ln w="25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30" name="Grafika 9">
              <a:extLst>
                <a:ext uri="{FF2B5EF4-FFF2-40B4-BE49-F238E27FC236}">
                  <a16:creationId xmlns:a16="http://schemas.microsoft.com/office/drawing/2014/main" id="{ACEB5CFF-8C0D-76C6-DB41-282880FC9E32}"/>
                </a:ext>
              </a:extLst>
            </p:cNvPr>
            <p:cNvGrpSpPr/>
            <p:nvPr/>
          </p:nvGrpSpPr>
          <p:grpSpPr>
            <a:xfrm>
              <a:off x="4303322" y="-1606424"/>
              <a:ext cx="566319" cy="386212"/>
              <a:chOff x="4303322" y="-1606424"/>
              <a:chExt cx="566319" cy="386212"/>
            </a:xfrm>
            <a:grpFill/>
          </p:grpSpPr>
          <p:sp>
            <p:nvSpPr>
              <p:cNvPr id="32" name="Dowolny kształt 31">
                <a:extLst>
                  <a:ext uri="{FF2B5EF4-FFF2-40B4-BE49-F238E27FC236}">
                    <a16:creationId xmlns:a16="http://schemas.microsoft.com/office/drawing/2014/main" id="{DD6C9AFE-300B-F9CD-DB30-52B96D422429}"/>
                  </a:ext>
                </a:extLst>
              </p:cNvPr>
              <p:cNvSpPr/>
              <p:nvPr/>
            </p:nvSpPr>
            <p:spPr>
              <a:xfrm>
                <a:off x="4704690" y="-1606424"/>
                <a:ext cx="164950" cy="166168"/>
              </a:xfrm>
              <a:custGeom>
                <a:avLst/>
                <a:gdLst>
                  <a:gd name="connsiteX0" fmla="*/ 112009 w 164950"/>
                  <a:gd name="connsiteY0" fmla="*/ 23573 h 166168"/>
                  <a:gd name="connsiteX1" fmla="*/ 34038 w 164950"/>
                  <a:gd name="connsiteY1" fmla="*/ 112392 h 166168"/>
                  <a:gd name="connsiteX2" fmla="*/ 58737 w 164950"/>
                  <a:gd name="connsiteY2" fmla="*/ 142621 h 166168"/>
                  <a:gd name="connsiteX3" fmla="*/ 118108 w 164950"/>
                  <a:gd name="connsiteY3" fmla="*/ 69709 h 166168"/>
                  <a:gd name="connsiteX4" fmla="*/ 128382 w 164950"/>
                  <a:gd name="connsiteY4" fmla="*/ 25816 h 166168"/>
                  <a:gd name="connsiteX5" fmla="*/ 112009 w 164950"/>
                  <a:gd name="connsiteY5" fmla="*/ 23573 h 166168"/>
                  <a:gd name="connsiteX6" fmla="*/ 144402 w 164950"/>
                  <a:gd name="connsiteY6" fmla="*/ 98375 h 166168"/>
                  <a:gd name="connsiteX7" fmla="*/ 135721 w 164950"/>
                  <a:gd name="connsiteY7" fmla="*/ 162664 h 166168"/>
                  <a:gd name="connsiteX8" fmla="*/ 102999 w 164950"/>
                  <a:gd name="connsiteY8" fmla="*/ 162664 h 166168"/>
                  <a:gd name="connsiteX9" fmla="*/ 108769 w 164950"/>
                  <a:gd name="connsiteY9" fmla="*/ 122527 h 166168"/>
                  <a:gd name="connsiteX10" fmla="*/ 45224 w 164950"/>
                  <a:gd name="connsiteY10" fmla="*/ 166168 h 166168"/>
                  <a:gd name="connsiteX11" fmla="*/ 0 w 164950"/>
                  <a:gd name="connsiteY11" fmla="*/ 115871 h 166168"/>
                  <a:gd name="connsiteX12" fmla="*/ 118740 w 164950"/>
                  <a:gd name="connsiteY12" fmla="*/ 0 h 166168"/>
                  <a:gd name="connsiteX13" fmla="*/ 164951 w 164950"/>
                  <a:gd name="connsiteY13" fmla="*/ 6378 h 166168"/>
                  <a:gd name="connsiteX14" fmla="*/ 144402 w 164950"/>
                  <a:gd name="connsiteY14" fmla="*/ 98375 h 16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950" h="166168">
                    <a:moveTo>
                      <a:pt x="112009" y="23573"/>
                    </a:moveTo>
                    <a:cubicBezTo>
                      <a:pt x="69012" y="23573"/>
                      <a:pt x="34038" y="68751"/>
                      <a:pt x="34038" y="112392"/>
                    </a:cubicBezTo>
                    <a:cubicBezTo>
                      <a:pt x="34038" y="128628"/>
                      <a:pt x="39175" y="142621"/>
                      <a:pt x="58737" y="142621"/>
                    </a:cubicBezTo>
                    <a:cubicBezTo>
                      <a:pt x="83108" y="142621"/>
                      <a:pt x="108795" y="110174"/>
                      <a:pt x="118108" y="69709"/>
                    </a:cubicBezTo>
                    <a:lnTo>
                      <a:pt x="128382" y="25816"/>
                    </a:lnTo>
                    <a:cubicBezTo>
                      <a:pt x="122916" y="23900"/>
                      <a:pt x="117500" y="23573"/>
                      <a:pt x="112009" y="23573"/>
                    </a:cubicBezTo>
                    <a:moveTo>
                      <a:pt x="144402" y="98375"/>
                    </a:moveTo>
                    <a:cubicBezTo>
                      <a:pt x="138328" y="126385"/>
                      <a:pt x="135721" y="148671"/>
                      <a:pt x="135721" y="162664"/>
                    </a:cubicBezTo>
                    <a:lnTo>
                      <a:pt x="102999" y="162664"/>
                    </a:lnTo>
                    <a:cubicBezTo>
                      <a:pt x="103657" y="154722"/>
                      <a:pt x="105910" y="139091"/>
                      <a:pt x="108769" y="122527"/>
                    </a:cubicBezTo>
                    <a:cubicBezTo>
                      <a:pt x="98495" y="142268"/>
                      <a:pt x="78932" y="166168"/>
                      <a:pt x="45224" y="166168"/>
                    </a:cubicBezTo>
                    <a:cubicBezTo>
                      <a:pt x="15387" y="166168"/>
                      <a:pt x="0" y="144839"/>
                      <a:pt x="0" y="115871"/>
                    </a:cubicBezTo>
                    <a:cubicBezTo>
                      <a:pt x="0" y="49969"/>
                      <a:pt x="56814" y="0"/>
                      <a:pt x="118740" y="0"/>
                    </a:cubicBezTo>
                    <a:cubicBezTo>
                      <a:pt x="134785" y="0"/>
                      <a:pt x="154372" y="2874"/>
                      <a:pt x="164951" y="6378"/>
                    </a:cubicBezTo>
                    <a:lnTo>
                      <a:pt x="144402" y="98375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3" name="Dowolny kształt 32">
                <a:extLst>
                  <a:ext uri="{FF2B5EF4-FFF2-40B4-BE49-F238E27FC236}">
                    <a16:creationId xmlns:a16="http://schemas.microsoft.com/office/drawing/2014/main" id="{9F17B2FC-3C86-CFBD-4A72-EF6F6781B06D}"/>
                  </a:ext>
                </a:extLst>
              </p:cNvPr>
              <p:cNvSpPr/>
              <p:nvPr/>
            </p:nvSpPr>
            <p:spPr>
              <a:xfrm>
                <a:off x="4303322" y="-1416255"/>
                <a:ext cx="189650" cy="196018"/>
              </a:xfrm>
              <a:custGeom>
                <a:avLst/>
                <a:gdLst>
                  <a:gd name="connsiteX0" fmla="*/ 119702 w 189650"/>
                  <a:gd name="connsiteY0" fmla="*/ 30380 h 196018"/>
                  <a:gd name="connsiteX1" fmla="*/ 60787 w 189650"/>
                  <a:gd name="connsiteY1" fmla="*/ 84307 h 196018"/>
                  <a:gd name="connsiteX2" fmla="*/ 142402 w 189650"/>
                  <a:gd name="connsiteY2" fmla="*/ 48708 h 196018"/>
                  <a:gd name="connsiteX3" fmla="*/ 119727 w 189650"/>
                  <a:gd name="connsiteY3" fmla="*/ 30380 h 196018"/>
                  <a:gd name="connsiteX4" fmla="*/ 55903 w 189650"/>
                  <a:gd name="connsiteY4" fmla="*/ 112443 h 196018"/>
                  <a:gd name="connsiteX5" fmla="*/ 53271 w 189650"/>
                  <a:gd name="connsiteY5" fmla="*/ 130065 h 196018"/>
                  <a:gd name="connsiteX6" fmla="*/ 95939 w 189650"/>
                  <a:gd name="connsiteY6" fmla="*/ 165286 h 196018"/>
                  <a:gd name="connsiteX7" fmla="*/ 154119 w 189650"/>
                  <a:gd name="connsiteY7" fmla="*/ 148016 h 196018"/>
                  <a:gd name="connsiteX8" fmla="*/ 152247 w 189650"/>
                  <a:gd name="connsiteY8" fmla="*/ 181396 h 196018"/>
                  <a:gd name="connsiteX9" fmla="*/ 80097 w 189650"/>
                  <a:gd name="connsiteY9" fmla="*/ 196018 h 196018"/>
                  <a:gd name="connsiteX10" fmla="*/ 0 w 189650"/>
                  <a:gd name="connsiteY10" fmla="*/ 132309 h 196018"/>
                  <a:gd name="connsiteX11" fmla="*/ 124308 w 189650"/>
                  <a:gd name="connsiteY11" fmla="*/ 0 h 196018"/>
                  <a:gd name="connsiteX12" fmla="*/ 189650 w 189650"/>
                  <a:gd name="connsiteY12" fmla="*/ 45380 h 196018"/>
                  <a:gd name="connsiteX13" fmla="*/ 55928 w 189650"/>
                  <a:gd name="connsiteY13" fmla="*/ 112443 h 19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9650" h="196018">
                    <a:moveTo>
                      <a:pt x="119702" y="30380"/>
                    </a:moveTo>
                    <a:cubicBezTo>
                      <a:pt x="90979" y="30380"/>
                      <a:pt x="70227" y="59978"/>
                      <a:pt x="60787" y="84307"/>
                    </a:cubicBezTo>
                    <a:cubicBezTo>
                      <a:pt x="94775" y="84307"/>
                      <a:pt x="142402" y="78306"/>
                      <a:pt x="142402" y="48708"/>
                    </a:cubicBezTo>
                    <a:cubicBezTo>
                      <a:pt x="142402" y="34842"/>
                      <a:pt x="132204" y="30380"/>
                      <a:pt x="119727" y="30380"/>
                    </a:cubicBezTo>
                    <a:moveTo>
                      <a:pt x="55903" y="112443"/>
                    </a:moveTo>
                    <a:cubicBezTo>
                      <a:pt x="54005" y="117687"/>
                      <a:pt x="53271" y="124443"/>
                      <a:pt x="53271" y="130065"/>
                    </a:cubicBezTo>
                    <a:cubicBezTo>
                      <a:pt x="53271" y="155151"/>
                      <a:pt x="72909" y="165286"/>
                      <a:pt x="95939" y="165286"/>
                    </a:cubicBezTo>
                    <a:cubicBezTo>
                      <a:pt x="115602" y="165286"/>
                      <a:pt x="137898" y="158529"/>
                      <a:pt x="154119" y="148016"/>
                    </a:cubicBezTo>
                    <a:lnTo>
                      <a:pt x="152247" y="181396"/>
                    </a:lnTo>
                    <a:cubicBezTo>
                      <a:pt x="130710" y="191884"/>
                      <a:pt x="106137" y="196018"/>
                      <a:pt x="80097" y="196018"/>
                    </a:cubicBezTo>
                    <a:cubicBezTo>
                      <a:pt x="38897" y="196018"/>
                      <a:pt x="0" y="178396"/>
                      <a:pt x="0" y="132309"/>
                    </a:cubicBezTo>
                    <a:cubicBezTo>
                      <a:pt x="0" y="57709"/>
                      <a:pt x="57017" y="0"/>
                      <a:pt x="124308" y="0"/>
                    </a:cubicBezTo>
                    <a:cubicBezTo>
                      <a:pt x="154904" y="0"/>
                      <a:pt x="189650" y="10891"/>
                      <a:pt x="189650" y="45380"/>
                    </a:cubicBezTo>
                    <a:cubicBezTo>
                      <a:pt x="189650" y="104602"/>
                      <a:pt x="103126" y="112443"/>
                      <a:pt x="55928" y="112443"/>
                    </a:cubicBezTo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4" name="Dowolny kształt 33">
                <a:extLst>
                  <a:ext uri="{FF2B5EF4-FFF2-40B4-BE49-F238E27FC236}">
                    <a16:creationId xmlns:a16="http://schemas.microsoft.com/office/drawing/2014/main" id="{EB4D9937-42BE-7350-83CE-CDF6FC398927}"/>
                  </a:ext>
                </a:extLst>
              </p:cNvPr>
              <p:cNvSpPr/>
              <p:nvPr/>
            </p:nvSpPr>
            <p:spPr>
              <a:xfrm>
                <a:off x="4485329" y="-1416608"/>
                <a:ext cx="157915" cy="192261"/>
              </a:xfrm>
              <a:custGeom>
                <a:avLst/>
                <a:gdLst>
                  <a:gd name="connsiteX0" fmla="*/ 145844 w 157915"/>
                  <a:gd name="connsiteY0" fmla="*/ 49087 h 192261"/>
                  <a:gd name="connsiteX1" fmla="*/ 130356 w 157915"/>
                  <a:gd name="connsiteY1" fmla="*/ 46465 h 192261"/>
                  <a:gd name="connsiteX2" fmla="*/ 70277 w 157915"/>
                  <a:gd name="connsiteY2" fmla="*/ 109468 h 192261"/>
                  <a:gd name="connsiteX3" fmla="*/ 52512 w 157915"/>
                  <a:gd name="connsiteY3" fmla="*/ 192262 h 192261"/>
                  <a:gd name="connsiteX4" fmla="*/ 0 w 157915"/>
                  <a:gd name="connsiteY4" fmla="*/ 192262 h 192261"/>
                  <a:gd name="connsiteX5" fmla="*/ 31355 w 157915"/>
                  <a:gd name="connsiteY5" fmla="*/ 46112 h 192261"/>
                  <a:gd name="connsiteX6" fmla="*/ 38897 w 157915"/>
                  <a:gd name="connsiteY6" fmla="*/ 4488 h 192261"/>
                  <a:gd name="connsiteX7" fmla="*/ 87992 w 157915"/>
                  <a:gd name="connsiteY7" fmla="*/ 4488 h 192261"/>
                  <a:gd name="connsiteX8" fmla="*/ 80856 w 157915"/>
                  <a:gd name="connsiteY8" fmla="*/ 43111 h 192261"/>
                  <a:gd name="connsiteX9" fmla="*/ 142807 w 157915"/>
                  <a:gd name="connsiteY9" fmla="*/ 0 h 192261"/>
                  <a:gd name="connsiteX10" fmla="*/ 157915 w 157915"/>
                  <a:gd name="connsiteY10" fmla="*/ 1866 h 192261"/>
                  <a:gd name="connsiteX11" fmla="*/ 145793 w 157915"/>
                  <a:gd name="connsiteY11" fmla="*/ 49087 h 19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7915" h="192261">
                    <a:moveTo>
                      <a:pt x="145844" y="49087"/>
                    </a:moveTo>
                    <a:cubicBezTo>
                      <a:pt x="140934" y="47221"/>
                      <a:pt x="135620" y="46465"/>
                      <a:pt x="130356" y="46465"/>
                    </a:cubicBezTo>
                    <a:cubicBezTo>
                      <a:pt x="95964" y="46465"/>
                      <a:pt x="76705" y="79466"/>
                      <a:pt x="70277" y="109468"/>
                    </a:cubicBezTo>
                    <a:lnTo>
                      <a:pt x="52512" y="192262"/>
                    </a:lnTo>
                    <a:lnTo>
                      <a:pt x="0" y="192262"/>
                    </a:lnTo>
                    <a:lnTo>
                      <a:pt x="31355" y="46112"/>
                    </a:lnTo>
                    <a:cubicBezTo>
                      <a:pt x="34367" y="32271"/>
                      <a:pt x="37404" y="18379"/>
                      <a:pt x="38897" y="4488"/>
                    </a:cubicBezTo>
                    <a:lnTo>
                      <a:pt x="87992" y="4488"/>
                    </a:lnTo>
                    <a:lnTo>
                      <a:pt x="80856" y="43111"/>
                    </a:lnTo>
                    <a:cubicBezTo>
                      <a:pt x="92548" y="19867"/>
                      <a:pt x="115602" y="0"/>
                      <a:pt x="142807" y="0"/>
                    </a:cubicBezTo>
                    <a:cubicBezTo>
                      <a:pt x="148071" y="0"/>
                      <a:pt x="153006" y="353"/>
                      <a:pt x="157915" y="1866"/>
                    </a:cubicBezTo>
                    <a:lnTo>
                      <a:pt x="145793" y="4908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5" name="Dowolny kształt 34">
                <a:extLst>
                  <a:ext uri="{FF2B5EF4-FFF2-40B4-BE49-F238E27FC236}">
                    <a16:creationId xmlns:a16="http://schemas.microsoft.com/office/drawing/2014/main" id="{B79F3134-D70B-F545-77F2-3BC439690CC7}"/>
                  </a:ext>
                </a:extLst>
              </p:cNvPr>
              <p:cNvSpPr/>
              <p:nvPr/>
            </p:nvSpPr>
            <p:spPr>
              <a:xfrm>
                <a:off x="4616470" y="-1416582"/>
                <a:ext cx="211515" cy="196371"/>
              </a:xfrm>
              <a:custGeom>
                <a:avLst/>
                <a:gdLst>
                  <a:gd name="connsiteX0" fmla="*/ 138227 w 211515"/>
                  <a:gd name="connsiteY0" fmla="*/ 34842 h 196371"/>
                  <a:gd name="connsiteX1" fmla="*/ 55144 w 211515"/>
                  <a:gd name="connsiteY1" fmla="*/ 130771 h 196371"/>
                  <a:gd name="connsiteX2" fmla="*/ 80780 w 211515"/>
                  <a:gd name="connsiteY2" fmla="*/ 161479 h 196371"/>
                  <a:gd name="connsiteX3" fmla="*/ 143136 w 211515"/>
                  <a:gd name="connsiteY3" fmla="*/ 80550 h 196371"/>
                  <a:gd name="connsiteX4" fmla="*/ 153360 w 211515"/>
                  <a:gd name="connsiteY4" fmla="*/ 37086 h 196371"/>
                  <a:gd name="connsiteX5" fmla="*/ 138227 w 211515"/>
                  <a:gd name="connsiteY5" fmla="*/ 34842 h 196371"/>
                  <a:gd name="connsiteX6" fmla="*/ 185449 w 211515"/>
                  <a:gd name="connsiteY6" fmla="*/ 125527 h 196371"/>
                  <a:gd name="connsiteX7" fmla="*/ 176415 w 211515"/>
                  <a:gd name="connsiteY7" fmla="*/ 192237 h 196371"/>
                  <a:gd name="connsiteX8" fmla="*/ 123118 w 211515"/>
                  <a:gd name="connsiteY8" fmla="*/ 192237 h 196371"/>
                  <a:gd name="connsiteX9" fmla="*/ 130306 w 211515"/>
                  <a:gd name="connsiteY9" fmla="*/ 148016 h 196371"/>
                  <a:gd name="connsiteX10" fmla="*/ 57396 w 211515"/>
                  <a:gd name="connsiteY10" fmla="*/ 196371 h 196371"/>
                  <a:gd name="connsiteX11" fmla="*/ 0 w 211515"/>
                  <a:gd name="connsiteY11" fmla="*/ 136393 h 196371"/>
                  <a:gd name="connsiteX12" fmla="*/ 148071 w 211515"/>
                  <a:gd name="connsiteY12" fmla="*/ 0 h 196371"/>
                  <a:gd name="connsiteX13" fmla="*/ 211516 w 211515"/>
                  <a:gd name="connsiteY13" fmla="*/ 8622 h 196371"/>
                  <a:gd name="connsiteX14" fmla="*/ 185449 w 211515"/>
                  <a:gd name="connsiteY14" fmla="*/ 125527 h 19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515" h="196371">
                    <a:moveTo>
                      <a:pt x="138227" y="34842"/>
                    </a:moveTo>
                    <a:cubicBezTo>
                      <a:pt x="94775" y="34842"/>
                      <a:pt x="55144" y="80550"/>
                      <a:pt x="55144" y="130771"/>
                    </a:cubicBezTo>
                    <a:cubicBezTo>
                      <a:pt x="55144" y="147612"/>
                      <a:pt x="61142" y="161479"/>
                      <a:pt x="80780" y="161479"/>
                    </a:cubicBezTo>
                    <a:cubicBezTo>
                      <a:pt x="107251" y="161479"/>
                      <a:pt x="132583" y="125502"/>
                      <a:pt x="143136" y="80550"/>
                    </a:cubicBezTo>
                    <a:lnTo>
                      <a:pt x="153360" y="37086"/>
                    </a:lnTo>
                    <a:cubicBezTo>
                      <a:pt x="148425" y="35170"/>
                      <a:pt x="143136" y="34842"/>
                      <a:pt x="138227" y="34842"/>
                    </a:cubicBezTo>
                    <a:moveTo>
                      <a:pt x="185449" y="125527"/>
                    </a:moveTo>
                    <a:cubicBezTo>
                      <a:pt x="178667" y="155882"/>
                      <a:pt x="176769" y="177992"/>
                      <a:pt x="176415" y="192237"/>
                    </a:cubicBezTo>
                    <a:lnTo>
                      <a:pt x="123118" y="192237"/>
                    </a:lnTo>
                    <a:cubicBezTo>
                      <a:pt x="123903" y="182858"/>
                      <a:pt x="127294" y="165260"/>
                      <a:pt x="130306" y="148016"/>
                    </a:cubicBezTo>
                    <a:cubicBezTo>
                      <a:pt x="116716" y="172370"/>
                      <a:pt x="94420" y="196371"/>
                      <a:pt x="57396" y="196371"/>
                    </a:cubicBezTo>
                    <a:cubicBezTo>
                      <a:pt x="20372" y="196371"/>
                      <a:pt x="0" y="171261"/>
                      <a:pt x="0" y="136393"/>
                    </a:cubicBezTo>
                    <a:cubicBezTo>
                      <a:pt x="0" y="52087"/>
                      <a:pt x="75921" y="0"/>
                      <a:pt x="148071" y="0"/>
                    </a:cubicBezTo>
                    <a:cubicBezTo>
                      <a:pt x="169987" y="0"/>
                      <a:pt x="198305" y="3731"/>
                      <a:pt x="211516" y="8622"/>
                    </a:cubicBezTo>
                    <a:lnTo>
                      <a:pt x="185449" y="125527"/>
                    </a:lnTo>
                    <a:close/>
                  </a:path>
                </a:pathLst>
              </a:custGeom>
              <a:grpFill/>
              <a:ln w="25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31" name="Dowolny kształt 30">
              <a:extLst>
                <a:ext uri="{FF2B5EF4-FFF2-40B4-BE49-F238E27FC236}">
                  <a16:creationId xmlns:a16="http://schemas.microsoft.com/office/drawing/2014/main" id="{05C67538-0346-EE0B-33BE-8F5B19B48B20}"/>
                </a:ext>
              </a:extLst>
            </p:cNvPr>
            <p:cNvSpPr/>
            <p:nvPr/>
          </p:nvSpPr>
          <p:spPr>
            <a:xfrm>
              <a:off x="5162367" y="-1630148"/>
              <a:ext cx="2530" cy="544136"/>
            </a:xfrm>
            <a:custGeom>
              <a:avLst/>
              <a:gdLst>
                <a:gd name="connsiteX0" fmla="*/ 0 w 2530"/>
                <a:gd name="connsiteY0" fmla="*/ 0 h 544136"/>
                <a:gd name="connsiteX1" fmla="*/ 0 w 2530"/>
                <a:gd name="connsiteY1" fmla="*/ 544137 h 54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0" h="544136">
                  <a:moveTo>
                    <a:pt x="0" y="0"/>
                  </a:moveTo>
                  <a:lnTo>
                    <a:pt x="0" y="544137"/>
                  </a:lnTo>
                </a:path>
              </a:pathLst>
            </a:custGeom>
            <a:grpFill/>
            <a:ln w="14316" cap="rnd">
              <a:solidFill>
                <a:srgbClr val="E6E6E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E3ED04CA-CD8E-5C20-5D89-2D27DA177FEC}"/>
              </a:ext>
            </a:extLst>
          </p:cNvPr>
          <p:cNvGrpSpPr/>
          <p:nvPr/>
        </p:nvGrpSpPr>
        <p:grpSpPr>
          <a:xfrm>
            <a:off x="588208" y="575570"/>
            <a:ext cx="11029381" cy="72297"/>
            <a:chOff x="-908272" y="574826"/>
            <a:chExt cx="11032253" cy="72316"/>
          </a:xfrm>
        </p:grpSpPr>
        <p:grpSp>
          <p:nvGrpSpPr>
            <p:cNvPr id="50" name="Grupa 49">
              <a:extLst>
                <a:ext uri="{FF2B5EF4-FFF2-40B4-BE49-F238E27FC236}">
                  <a16:creationId xmlns:a16="http://schemas.microsoft.com/office/drawing/2014/main" id="{AC66175E-4932-98EA-A587-B93D3C761786}"/>
                </a:ext>
              </a:extLst>
            </p:cNvPr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52" name="Łącznik prosty 17">
                <a:extLst>
                  <a:ext uri="{FF2B5EF4-FFF2-40B4-BE49-F238E27FC236}">
                    <a16:creationId xmlns:a16="http://schemas.microsoft.com/office/drawing/2014/main" id="{5127610B-B078-79F2-6446-62A98A4FFF35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53" name="Obraz 52">
                <a:extLst>
                  <a:ext uri="{FF2B5EF4-FFF2-40B4-BE49-F238E27FC236}">
                    <a16:creationId xmlns:a16="http://schemas.microsoft.com/office/drawing/2014/main" id="{79F8C57C-AD1B-DF45-EA26-FDDE8BBAA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51" name="Łącznik prosty 16">
              <a:extLst>
                <a:ext uri="{FF2B5EF4-FFF2-40B4-BE49-F238E27FC236}">
                  <a16:creationId xmlns:a16="http://schemas.microsoft.com/office/drawing/2014/main" id="{40D392AB-B166-44D5-1BC3-C5AB8F5A9B83}"/>
                </a:ext>
              </a:extLst>
            </p:cNvPr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3F7CB1E1-B016-5DC8-0FE0-DCEFD008AEBD}"/>
              </a:ext>
            </a:extLst>
          </p:cNvPr>
          <p:cNvSpPr txBox="1"/>
          <p:nvPr/>
        </p:nvSpPr>
        <p:spPr>
          <a:xfrm>
            <a:off x="10623" y="2909673"/>
            <a:ext cx="121845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</a:rPr>
              <a:t>Zadania</a:t>
            </a:r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779913CB-68F6-8144-E1E5-BF329C6F0FCD}"/>
              </a:ext>
            </a:extLst>
          </p:cNvPr>
          <p:cNvGrpSpPr/>
          <p:nvPr/>
        </p:nvGrpSpPr>
        <p:grpSpPr>
          <a:xfrm flipH="1" flipV="1">
            <a:off x="-11795" y="-4538"/>
            <a:ext cx="3255391" cy="2595608"/>
            <a:chOff x="5777025" y="2071753"/>
            <a:chExt cx="6410242" cy="4793388"/>
          </a:xfrm>
          <a:solidFill>
            <a:schemeClr val="bg1"/>
          </a:solidFill>
        </p:grpSpPr>
        <p:pic>
          <p:nvPicPr>
            <p:cNvPr id="56" name="Grafika 55">
              <a:extLst>
                <a:ext uri="{FF2B5EF4-FFF2-40B4-BE49-F238E27FC236}">
                  <a16:creationId xmlns:a16="http://schemas.microsoft.com/office/drawing/2014/main" id="{25710C4A-F329-27C6-5673-2E6F992E3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4229" b="7063"/>
            <a:stretch/>
          </p:blipFill>
          <p:spPr>
            <a:xfrm rot="16200000">
              <a:off x="6585452" y="1263326"/>
              <a:ext cx="4793388" cy="6410242"/>
            </a:xfrm>
            <a:prstGeom prst="rect">
              <a:avLst/>
            </a:prstGeom>
          </p:spPr>
        </p:pic>
        <p:pic>
          <p:nvPicPr>
            <p:cNvPr id="57" name="Grafika 56">
              <a:extLst>
                <a:ext uri="{FF2B5EF4-FFF2-40B4-BE49-F238E27FC236}">
                  <a16:creationId xmlns:a16="http://schemas.microsoft.com/office/drawing/2014/main" id="{C50EF85C-3B6D-1E1E-D098-4D50B0FB1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54092"/>
            <a:stretch/>
          </p:blipFill>
          <p:spPr>
            <a:xfrm rot="321107">
              <a:off x="6133162" y="2569780"/>
              <a:ext cx="2798575" cy="2260600"/>
            </a:xfrm>
            <a:prstGeom prst="rect">
              <a:avLst/>
            </a:prstGeom>
          </p:spPr>
        </p:pic>
      </p:grp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C54658C3-2F8F-DD1F-973B-91C3C0306F86}"/>
              </a:ext>
            </a:extLst>
          </p:cNvPr>
          <p:cNvSpPr txBox="1"/>
          <p:nvPr/>
        </p:nvSpPr>
        <p:spPr>
          <a:xfrm>
            <a:off x="457390" y="177173"/>
            <a:ext cx="20730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500" b="1" dirty="0">
                <a:solidFill>
                  <a:srgbClr val="1F51AA"/>
                </a:solidFill>
              </a:rPr>
              <a:t>02</a:t>
            </a:r>
            <a:r>
              <a:rPr lang="pl-PL" sz="115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59" name="Owal 58">
            <a:extLst>
              <a:ext uri="{FF2B5EF4-FFF2-40B4-BE49-F238E27FC236}">
                <a16:creationId xmlns:a16="http://schemas.microsoft.com/office/drawing/2014/main" id="{94400EBB-C762-922B-9B3C-D507CC492C5F}"/>
              </a:ext>
            </a:extLst>
          </p:cNvPr>
          <p:cNvSpPr/>
          <p:nvPr/>
        </p:nvSpPr>
        <p:spPr>
          <a:xfrm>
            <a:off x="7771400" y="2715893"/>
            <a:ext cx="278907" cy="278907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D53388F0-555E-4270-15C0-71414A641A11}"/>
              </a:ext>
            </a:extLst>
          </p:cNvPr>
          <p:cNvSpPr/>
          <p:nvPr/>
        </p:nvSpPr>
        <p:spPr>
          <a:xfrm>
            <a:off x="3723835" y="4671262"/>
            <a:ext cx="462513" cy="462513"/>
          </a:xfrm>
          <a:prstGeom prst="ellipse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4464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7">
            <a:extLst>
              <a:ext uri="{FF2B5EF4-FFF2-40B4-BE49-F238E27FC236}">
                <a16:creationId xmlns:a16="http://schemas.microsoft.com/office/drawing/2014/main" id="{90AF192D-BAC8-B8DB-90CC-CA8434D8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7069EB2-C72D-4179-0A77-5095E8B5695D}"/>
              </a:ext>
            </a:extLst>
          </p:cNvPr>
          <p:cNvSpPr txBox="1"/>
          <p:nvPr/>
        </p:nvSpPr>
        <p:spPr>
          <a:xfrm>
            <a:off x="1" y="894064"/>
            <a:ext cx="12195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1F51AA"/>
                </a:solidFill>
              </a:rPr>
              <a:t>Jakie zadania znajdują się w arkuszu?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494BD12-3B74-6094-9AF6-1DF3560A9B89}"/>
              </a:ext>
            </a:extLst>
          </p:cNvPr>
          <p:cNvSpPr txBox="1"/>
          <p:nvPr/>
        </p:nvSpPr>
        <p:spPr>
          <a:xfrm>
            <a:off x="2178626" y="4488341"/>
            <a:ext cx="3387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Rozmowa z odgrywaniem </a:t>
            </a:r>
          </a:p>
          <a:p>
            <a:r>
              <a:rPr lang="pl-PL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roli (tzw. „chmurki”)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F528315-1C64-4642-56ED-83E69B83D58D}"/>
              </a:ext>
            </a:extLst>
          </p:cNvPr>
          <p:cNvSpPr txBox="1"/>
          <p:nvPr/>
        </p:nvSpPr>
        <p:spPr>
          <a:xfrm>
            <a:off x="7794778" y="2832318"/>
            <a:ext cx="3287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Opis zdjęcia i odpowiedź </a:t>
            </a:r>
          </a:p>
          <a:p>
            <a:r>
              <a:rPr lang="pl-PL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trzy pytania</a:t>
            </a:r>
          </a:p>
        </p:txBody>
      </p:sp>
      <p:sp>
        <p:nvSpPr>
          <p:cNvPr id="21" name="Tytuł 7">
            <a:extLst>
              <a:ext uri="{FF2B5EF4-FFF2-40B4-BE49-F238E27FC236}">
                <a16:creationId xmlns:a16="http://schemas.microsoft.com/office/drawing/2014/main" id="{B985CE05-561B-686F-6A02-35C455C99B98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5708FAC-4C62-1C8A-AD02-1E53F66EC7BF}"/>
              </a:ext>
            </a:extLst>
          </p:cNvPr>
          <p:cNvSpPr txBox="1"/>
          <p:nvPr/>
        </p:nvSpPr>
        <p:spPr>
          <a:xfrm>
            <a:off x="7843855" y="4634454"/>
            <a:ext cx="3402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Wypowiedź na podstawie </a:t>
            </a:r>
            <a:br>
              <a:rPr lang="pl-PL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materiału stymulującego</a:t>
            </a:r>
            <a:br>
              <a:rPr lang="pl-PL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odpowiedź na 2 pytania </a:t>
            </a:r>
            <a:br>
              <a:rPr lang="pl-PL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(tzw. wybór opcji)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80AD52B-97A9-FA31-BAB4-457A3D281EDC}"/>
              </a:ext>
            </a:extLst>
          </p:cNvPr>
          <p:cNvSpPr txBox="1"/>
          <p:nvPr/>
        </p:nvSpPr>
        <p:spPr>
          <a:xfrm>
            <a:off x="2193079" y="3954493"/>
            <a:ext cx="183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1F51AA"/>
                </a:solidFill>
              </a:rPr>
              <a:t>Zadanie</a:t>
            </a:r>
            <a:r>
              <a:rPr lang="pl-PL" sz="3200" b="1" dirty="0">
                <a:solidFill>
                  <a:schemeClr val="bg1"/>
                </a:solidFill>
              </a:rPr>
              <a:t> </a:t>
            </a:r>
            <a:r>
              <a:rPr lang="pl-PL" sz="3200" b="1" dirty="0">
                <a:solidFill>
                  <a:srgbClr val="96C800"/>
                </a:solidFill>
              </a:rPr>
              <a:t>1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2C348884-DB87-0443-E593-D4F46BDDB9D9}"/>
              </a:ext>
            </a:extLst>
          </p:cNvPr>
          <p:cNvSpPr txBox="1"/>
          <p:nvPr/>
        </p:nvSpPr>
        <p:spPr>
          <a:xfrm>
            <a:off x="2068066" y="2500177"/>
            <a:ext cx="3387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1F51AA"/>
                </a:solidFill>
              </a:rPr>
              <a:t>Rozmowa wstępna</a:t>
            </a: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D57F118E-D2C0-46BB-70D4-14A2BB0B4E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17100000" flipH="1" flipV="1">
            <a:off x="706510" y="2058507"/>
            <a:ext cx="1489175" cy="1191066"/>
          </a:xfrm>
          <a:prstGeom prst="rect">
            <a:avLst/>
          </a:prstGeom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E97B3505-3349-0287-48C4-C8FF04B6DFF1}"/>
              </a:ext>
            </a:extLst>
          </p:cNvPr>
          <p:cNvSpPr txBox="1"/>
          <p:nvPr/>
        </p:nvSpPr>
        <p:spPr>
          <a:xfrm>
            <a:off x="977876" y="2427298"/>
            <a:ext cx="90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01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pic>
        <p:nvPicPr>
          <p:cNvPr id="36" name="Grafika 35">
            <a:extLst>
              <a:ext uri="{FF2B5EF4-FFF2-40B4-BE49-F238E27FC236}">
                <a16:creationId xmlns:a16="http://schemas.microsoft.com/office/drawing/2014/main" id="{71AD701D-84F6-94F0-EE87-B94DE15CB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17100000" flipH="1" flipV="1">
            <a:off x="706510" y="3686704"/>
            <a:ext cx="1489175" cy="1191066"/>
          </a:xfrm>
          <a:prstGeom prst="rect">
            <a:avLst/>
          </a:prstGeom>
        </p:spPr>
      </p:pic>
      <p:sp>
        <p:nvSpPr>
          <p:cNvPr id="37" name="pole tekstowe 36">
            <a:extLst>
              <a:ext uri="{FF2B5EF4-FFF2-40B4-BE49-F238E27FC236}">
                <a16:creationId xmlns:a16="http://schemas.microsoft.com/office/drawing/2014/main" id="{26D99782-31DD-CD70-E8B6-979404CB1706}"/>
              </a:ext>
            </a:extLst>
          </p:cNvPr>
          <p:cNvSpPr txBox="1"/>
          <p:nvPr/>
        </p:nvSpPr>
        <p:spPr>
          <a:xfrm>
            <a:off x="977876" y="4055495"/>
            <a:ext cx="90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02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D0D077AD-E729-DA1A-EB26-B793C77809FE}"/>
              </a:ext>
            </a:extLst>
          </p:cNvPr>
          <p:cNvSpPr txBox="1"/>
          <p:nvPr/>
        </p:nvSpPr>
        <p:spPr>
          <a:xfrm>
            <a:off x="7809231" y="2323066"/>
            <a:ext cx="183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1F51AA"/>
                </a:solidFill>
              </a:rPr>
              <a:t>Zadanie</a:t>
            </a:r>
            <a:r>
              <a:rPr lang="pl-PL" sz="3200" b="1" dirty="0">
                <a:solidFill>
                  <a:schemeClr val="bg1"/>
                </a:solidFill>
              </a:rPr>
              <a:t> </a:t>
            </a:r>
            <a:r>
              <a:rPr lang="pl-PL" sz="3200" b="1" dirty="0">
                <a:solidFill>
                  <a:srgbClr val="96C800"/>
                </a:solidFill>
              </a:rPr>
              <a:t>2</a:t>
            </a:r>
          </a:p>
        </p:txBody>
      </p:sp>
      <p:pic>
        <p:nvPicPr>
          <p:cNvPr id="39" name="Grafika 38">
            <a:extLst>
              <a:ext uri="{FF2B5EF4-FFF2-40B4-BE49-F238E27FC236}">
                <a16:creationId xmlns:a16="http://schemas.microsoft.com/office/drawing/2014/main" id="{BDC76B42-1538-92F5-BEC8-2347998CB9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17100000" flipH="1" flipV="1">
            <a:off x="6322662" y="2055277"/>
            <a:ext cx="1489175" cy="1191066"/>
          </a:xfrm>
          <a:prstGeom prst="rect">
            <a:avLst/>
          </a:prstGeom>
        </p:spPr>
      </p:pic>
      <p:sp>
        <p:nvSpPr>
          <p:cNvPr id="40" name="pole tekstowe 39">
            <a:extLst>
              <a:ext uri="{FF2B5EF4-FFF2-40B4-BE49-F238E27FC236}">
                <a16:creationId xmlns:a16="http://schemas.microsoft.com/office/drawing/2014/main" id="{AF71896F-42AE-5629-05A0-02CAC0A1A506}"/>
              </a:ext>
            </a:extLst>
          </p:cNvPr>
          <p:cNvSpPr txBox="1"/>
          <p:nvPr/>
        </p:nvSpPr>
        <p:spPr>
          <a:xfrm>
            <a:off x="6594028" y="2424068"/>
            <a:ext cx="90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03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DCD95E4B-ED9E-1CF7-7676-383DA1C01E8D}"/>
              </a:ext>
            </a:extLst>
          </p:cNvPr>
          <p:cNvSpPr txBox="1"/>
          <p:nvPr/>
        </p:nvSpPr>
        <p:spPr>
          <a:xfrm>
            <a:off x="7817882" y="4049679"/>
            <a:ext cx="183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1F51AA"/>
                </a:solidFill>
              </a:rPr>
              <a:t>Zadanie</a:t>
            </a:r>
            <a:r>
              <a:rPr lang="pl-PL" sz="3200" b="1" dirty="0">
                <a:solidFill>
                  <a:schemeClr val="bg1"/>
                </a:solidFill>
              </a:rPr>
              <a:t> </a:t>
            </a:r>
            <a:r>
              <a:rPr lang="pl-PL" sz="3200" b="1" dirty="0">
                <a:solidFill>
                  <a:srgbClr val="96C800"/>
                </a:solidFill>
              </a:rPr>
              <a:t>3</a:t>
            </a:r>
          </a:p>
        </p:txBody>
      </p:sp>
      <p:pic>
        <p:nvPicPr>
          <p:cNvPr id="42" name="Grafika 41">
            <a:extLst>
              <a:ext uri="{FF2B5EF4-FFF2-40B4-BE49-F238E27FC236}">
                <a16:creationId xmlns:a16="http://schemas.microsoft.com/office/drawing/2014/main" id="{8DDD8656-D7C8-FED5-EC9D-CDCC72C783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17100000" flipH="1" flipV="1">
            <a:off x="6331313" y="3781890"/>
            <a:ext cx="1489175" cy="1191066"/>
          </a:xfrm>
          <a:prstGeom prst="rect">
            <a:avLst/>
          </a:prstGeom>
        </p:spPr>
      </p:pic>
      <p:sp>
        <p:nvSpPr>
          <p:cNvPr id="43" name="pole tekstowe 42">
            <a:extLst>
              <a:ext uri="{FF2B5EF4-FFF2-40B4-BE49-F238E27FC236}">
                <a16:creationId xmlns:a16="http://schemas.microsoft.com/office/drawing/2014/main" id="{5149B968-67C5-5EA0-AB0B-990EC45EBAF9}"/>
              </a:ext>
            </a:extLst>
          </p:cNvPr>
          <p:cNvSpPr txBox="1"/>
          <p:nvPr/>
        </p:nvSpPr>
        <p:spPr>
          <a:xfrm>
            <a:off x="6602679" y="4150681"/>
            <a:ext cx="90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04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0309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458464" y="-1550987"/>
            <a:ext cx="11042875" cy="704321"/>
          </a:xfrm>
        </p:spPr>
        <p:txBody>
          <a:bodyPr/>
          <a:lstStyle/>
          <a:p>
            <a:r>
              <a:rPr lang="pl-PL" dirty="0"/>
              <a:t>Rozmowa wstępna</a:t>
            </a:r>
          </a:p>
        </p:txBody>
      </p:sp>
      <p:pic>
        <p:nvPicPr>
          <p:cNvPr id="6" name="Obraz 17">
            <a:extLst>
              <a:ext uri="{FF2B5EF4-FFF2-40B4-BE49-F238E27FC236}">
                <a16:creationId xmlns:a16="http://schemas.microsoft.com/office/drawing/2014/main" id="{C51A5B40-29E8-9DA7-09DE-14B7E53D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7" name="Tytuł 7">
            <a:extLst>
              <a:ext uri="{FF2B5EF4-FFF2-40B4-BE49-F238E27FC236}">
                <a16:creationId xmlns:a16="http://schemas.microsoft.com/office/drawing/2014/main" id="{480A4E2F-492B-F576-54EB-9008A9C92F85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C511F80-3B65-2300-54C3-9FC3458501E1}"/>
              </a:ext>
            </a:extLst>
          </p:cNvPr>
          <p:cNvSpPr txBox="1"/>
          <p:nvPr/>
        </p:nvSpPr>
        <p:spPr>
          <a:xfrm>
            <a:off x="1859519" y="1400343"/>
            <a:ext cx="3387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1F51AA"/>
                </a:solidFill>
              </a:rPr>
              <a:t>Rozmowa wstępna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E3BAB6E9-78FA-4BA5-7F16-C26BA5BBDB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92"/>
          <a:stretch/>
        </p:blipFill>
        <p:spPr>
          <a:xfrm rot="17100000" flipH="1" flipV="1">
            <a:off x="497963" y="995249"/>
            <a:ext cx="1489175" cy="119106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41549FB-5AAB-46E1-C074-4BC98D61CD17}"/>
              </a:ext>
            </a:extLst>
          </p:cNvPr>
          <p:cNvSpPr txBox="1"/>
          <p:nvPr/>
        </p:nvSpPr>
        <p:spPr>
          <a:xfrm>
            <a:off x="769329" y="1345752"/>
            <a:ext cx="90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01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89B547F-087B-3F76-5CCD-F70D66F3530E}"/>
              </a:ext>
            </a:extLst>
          </p:cNvPr>
          <p:cNvSpPr txBox="1"/>
          <p:nvPr/>
        </p:nvSpPr>
        <p:spPr>
          <a:xfrm>
            <a:off x="6540935" y="1498654"/>
            <a:ext cx="176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Trwa 2 minuty.</a:t>
            </a:r>
          </a:p>
        </p:txBody>
      </p:sp>
      <p:pic>
        <p:nvPicPr>
          <p:cNvPr id="14" name="Grafika 13" descr="Zegar kontur">
            <a:extLst>
              <a:ext uri="{FF2B5EF4-FFF2-40B4-BE49-F238E27FC236}">
                <a16:creationId xmlns:a16="http://schemas.microsoft.com/office/drawing/2014/main" id="{ED480935-1C0F-EA06-D346-1E529683F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5064" y="1241509"/>
            <a:ext cx="914400" cy="9144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C654622-5F89-8812-7333-5D710B9B15F6}"/>
              </a:ext>
            </a:extLst>
          </p:cNvPr>
          <p:cNvSpPr txBox="1"/>
          <p:nvPr/>
        </p:nvSpPr>
        <p:spPr>
          <a:xfrm>
            <a:off x="2010505" y="2464134"/>
            <a:ext cx="763100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Jej celem jest wprowadzenie w egzamin, rozgrzewka.</a:t>
            </a:r>
          </a:p>
          <a:p>
            <a:pPr marL="285750" indent="-285750">
              <a:spcBef>
                <a:spcPts val="12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Pytania są często bardzo ogólne.</a:t>
            </a:r>
          </a:p>
          <a:p>
            <a:pPr marL="285750" indent="-285750">
              <a:spcBef>
                <a:spcPts val="12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Egzaminator korzysta z gotowej listy pytań.</a:t>
            </a:r>
          </a:p>
          <a:p>
            <a:pPr marL="285750" indent="-285750">
              <a:spcBef>
                <a:spcPts val="12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Odpowiedzi warto rozwijać podając wyjaśnienia i przykłady.</a:t>
            </a:r>
          </a:p>
          <a:p>
            <a:pPr marL="285750" indent="-285750">
              <a:spcBef>
                <a:spcPts val="12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 przyznaje się za nią osobnych punktów.</a:t>
            </a:r>
          </a:p>
          <a:p>
            <a:pPr marL="285750" indent="-285750">
              <a:spcBef>
                <a:spcPts val="1200"/>
              </a:spcBef>
              <a:buClr>
                <a:srgbClr val="1F51AA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Rozmowę wstępną bierze się pod uwagę przy przydzielaniu punktów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za: zakres środków leksykalno-gramatycznych, poprawność środków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leksykalno-gramatycznych, wymowę, płynność.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68F5EEFA-5F0F-5239-E1FF-B6E097CA85FC}"/>
              </a:ext>
            </a:extLst>
          </p:cNvPr>
          <p:cNvCxnSpPr>
            <a:cxnSpLocks/>
          </p:cNvCxnSpPr>
          <p:nvPr/>
        </p:nvCxnSpPr>
        <p:spPr>
          <a:xfrm>
            <a:off x="1458464" y="2133481"/>
            <a:ext cx="401055" cy="401055"/>
          </a:xfrm>
          <a:prstGeom prst="line">
            <a:avLst/>
          </a:prstGeom>
          <a:ln cap="rnd">
            <a:solidFill>
              <a:srgbClr val="1F5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66FB20A3-9F3B-76EB-A83B-AA0D94073C85}"/>
              </a:ext>
            </a:extLst>
          </p:cNvPr>
          <p:cNvCxnSpPr>
            <a:cxnSpLocks/>
          </p:cNvCxnSpPr>
          <p:nvPr/>
        </p:nvCxnSpPr>
        <p:spPr>
          <a:xfrm>
            <a:off x="1859519" y="2534536"/>
            <a:ext cx="0" cy="3102693"/>
          </a:xfrm>
          <a:prstGeom prst="line">
            <a:avLst/>
          </a:prstGeom>
          <a:ln cap="rnd">
            <a:solidFill>
              <a:srgbClr val="1F5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CFEA6083-B2E8-F15F-FFF5-A6B975781A1B}"/>
              </a:ext>
            </a:extLst>
          </p:cNvPr>
          <p:cNvCxnSpPr>
            <a:cxnSpLocks/>
          </p:cNvCxnSpPr>
          <p:nvPr/>
        </p:nvCxnSpPr>
        <p:spPr>
          <a:xfrm>
            <a:off x="6405199" y="1453345"/>
            <a:ext cx="0" cy="490728"/>
          </a:xfrm>
          <a:prstGeom prst="line">
            <a:avLst/>
          </a:prstGeom>
          <a:ln cap="rnd">
            <a:solidFill>
              <a:srgbClr val="96C8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81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a 57">
            <a:extLst>
              <a:ext uri="{FF2B5EF4-FFF2-40B4-BE49-F238E27FC236}">
                <a16:creationId xmlns:a16="http://schemas.microsoft.com/office/drawing/2014/main" id="{706DE569-D403-96D1-1942-CF2106552FD3}"/>
              </a:ext>
            </a:extLst>
          </p:cNvPr>
          <p:cNvGrpSpPr/>
          <p:nvPr/>
        </p:nvGrpSpPr>
        <p:grpSpPr>
          <a:xfrm>
            <a:off x="2855482" y="2484301"/>
            <a:ext cx="3464371" cy="837766"/>
            <a:chOff x="4012802" y="2681936"/>
            <a:chExt cx="3938835" cy="952502"/>
          </a:xfrm>
        </p:grpSpPr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C0BF292F-1E6D-B843-0605-C8B7BDB0A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2802" y="2681936"/>
              <a:ext cx="3938835" cy="952502"/>
            </a:xfrm>
            <a:prstGeom prst="rect">
              <a:avLst/>
            </a:prstGeom>
          </p:spPr>
        </p:pic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1B3B2046-ABB2-0844-D1AE-91BEB1ED59C5}"/>
                </a:ext>
              </a:extLst>
            </p:cNvPr>
            <p:cNvSpPr txBox="1"/>
            <p:nvPr/>
          </p:nvSpPr>
          <p:spPr>
            <a:xfrm>
              <a:off x="4596351" y="2835021"/>
              <a:ext cx="3212268" cy="66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What’s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your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favourite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animal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 </a:t>
              </a:r>
            </a:p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do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like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it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8D552264-D2BC-28EC-C4BC-15860C8F494D}"/>
              </a:ext>
            </a:extLst>
          </p:cNvPr>
          <p:cNvGrpSpPr/>
          <p:nvPr/>
        </p:nvGrpSpPr>
        <p:grpSpPr>
          <a:xfrm>
            <a:off x="8694137" y="3332086"/>
            <a:ext cx="2997491" cy="837766"/>
            <a:chOff x="8267934" y="2476498"/>
            <a:chExt cx="3408013" cy="952502"/>
          </a:xfrm>
        </p:grpSpPr>
        <p:pic>
          <p:nvPicPr>
            <p:cNvPr id="41" name="Obraz 40">
              <a:extLst>
                <a:ext uri="{FF2B5EF4-FFF2-40B4-BE49-F238E27FC236}">
                  <a16:creationId xmlns:a16="http://schemas.microsoft.com/office/drawing/2014/main" id="{45FBB84D-3684-023D-698E-D69E622A5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7934" y="2476498"/>
              <a:ext cx="3408013" cy="952502"/>
            </a:xfrm>
            <a:prstGeom prst="rect">
              <a:avLst/>
            </a:prstGeom>
          </p:spPr>
        </p:pic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id="{FD983186-EE8F-329A-D421-A4257DF2F49B}"/>
                </a:ext>
              </a:extLst>
            </p:cNvPr>
            <p:cNvSpPr txBox="1"/>
            <p:nvPr/>
          </p:nvSpPr>
          <p:spPr>
            <a:xfrm>
              <a:off x="9110659" y="2629583"/>
              <a:ext cx="2239103" cy="66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like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reading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 </a:t>
              </a:r>
            </a:p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not?</a:t>
              </a:r>
            </a:p>
          </p:txBody>
        </p:sp>
      </p:grpSp>
      <p:grpSp>
        <p:nvGrpSpPr>
          <p:cNvPr id="63" name="Grupa 62">
            <a:extLst>
              <a:ext uri="{FF2B5EF4-FFF2-40B4-BE49-F238E27FC236}">
                <a16:creationId xmlns:a16="http://schemas.microsoft.com/office/drawing/2014/main" id="{16951312-F652-A96A-2F05-663FB3D9A8F7}"/>
              </a:ext>
            </a:extLst>
          </p:cNvPr>
          <p:cNvGrpSpPr/>
          <p:nvPr/>
        </p:nvGrpSpPr>
        <p:grpSpPr>
          <a:xfrm rot="180634">
            <a:off x="8365005" y="2166469"/>
            <a:ext cx="3505398" cy="837766"/>
            <a:chOff x="12579661" y="3406186"/>
            <a:chExt cx="3985481" cy="952502"/>
          </a:xfrm>
        </p:grpSpPr>
        <p:pic>
          <p:nvPicPr>
            <p:cNvPr id="47" name="Obraz 46">
              <a:extLst>
                <a:ext uri="{FF2B5EF4-FFF2-40B4-BE49-F238E27FC236}">
                  <a16:creationId xmlns:a16="http://schemas.microsoft.com/office/drawing/2014/main" id="{BC0F60EF-BD21-5C2E-29F2-60883FE06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79661" y="3406186"/>
              <a:ext cx="3985481" cy="952502"/>
            </a:xfrm>
            <a:prstGeom prst="rect">
              <a:avLst/>
            </a:prstGeom>
          </p:spPr>
        </p:pic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4FE6563B-56C6-59C0-7121-F7A3A1541614}"/>
                </a:ext>
              </a:extLst>
            </p:cNvPr>
            <p:cNvSpPr txBox="1"/>
            <p:nvPr/>
          </p:nvSpPr>
          <p:spPr>
            <a:xfrm>
              <a:off x="13122623" y="3563101"/>
              <a:ext cx="3348741" cy="66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Would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like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to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work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abroad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 </a:t>
              </a:r>
              <a:b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not?</a:t>
              </a:r>
            </a:p>
          </p:txBody>
        </p:sp>
      </p:grpSp>
      <p:grpSp>
        <p:nvGrpSpPr>
          <p:cNvPr id="62" name="Grupa 61">
            <a:extLst>
              <a:ext uri="{FF2B5EF4-FFF2-40B4-BE49-F238E27FC236}">
                <a16:creationId xmlns:a16="http://schemas.microsoft.com/office/drawing/2014/main" id="{B1CEA927-430D-E887-B876-D61C8685AAC6}"/>
              </a:ext>
            </a:extLst>
          </p:cNvPr>
          <p:cNvGrpSpPr/>
          <p:nvPr/>
        </p:nvGrpSpPr>
        <p:grpSpPr>
          <a:xfrm rot="215400">
            <a:off x="6380225" y="2812317"/>
            <a:ext cx="2135137" cy="837766"/>
            <a:chOff x="8555089" y="4827278"/>
            <a:chExt cx="2427555" cy="952502"/>
          </a:xfrm>
        </p:grpSpPr>
        <p:pic>
          <p:nvPicPr>
            <p:cNvPr id="45" name="Obraz 44">
              <a:extLst>
                <a:ext uri="{FF2B5EF4-FFF2-40B4-BE49-F238E27FC236}">
                  <a16:creationId xmlns:a16="http://schemas.microsoft.com/office/drawing/2014/main" id="{9E073AD5-23D5-2CA6-32B4-C366E6494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5089" y="4827278"/>
              <a:ext cx="2427555" cy="952502"/>
            </a:xfrm>
            <a:prstGeom prst="rect">
              <a:avLst/>
            </a:prstGeom>
          </p:spPr>
        </p:pic>
        <p:sp>
          <p:nvSpPr>
            <p:cNvPr id="46" name="pole tekstowe 45">
              <a:extLst>
                <a:ext uri="{FF2B5EF4-FFF2-40B4-BE49-F238E27FC236}">
                  <a16:creationId xmlns:a16="http://schemas.microsoft.com/office/drawing/2014/main" id="{ADA24B8C-36EA-1650-BC9F-68787BF51983}"/>
                </a:ext>
              </a:extLst>
            </p:cNvPr>
            <p:cNvSpPr txBox="1"/>
            <p:nvPr/>
          </p:nvSpPr>
          <p:spPr>
            <a:xfrm>
              <a:off x="8851392" y="4980363"/>
              <a:ext cx="2131251" cy="66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What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makes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</a:p>
            <a:p>
              <a:pPr algn="ctr"/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good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friend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 </a:t>
              </a:r>
            </a:p>
          </p:txBody>
        </p:sp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id="{48F489CF-C82A-573C-BA49-57F91E9F88B8}"/>
              </a:ext>
            </a:extLst>
          </p:cNvPr>
          <p:cNvGrpSpPr/>
          <p:nvPr/>
        </p:nvGrpSpPr>
        <p:grpSpPr>
          <a:xfrm>
            <a:off x="3187575" y="5035896"/>
            <a:ext cx="2997491" cy="837766"/>
            <a:chOff x="4315763" y="5220636"/>
            <a:chExt cx="3408013" cy="952502"/>
          </a:xfrm>
        </p:grpSpPr>
        <p:pic>
          <p:nvPicPr>
            <p:cNvPr id="37" name="Obraz 36">
              <a:extLst>
                <a:ext uri="{FF2B5EF4-FFF2-40B4-BE49-F238E27FC236}">
                  <a16:creationId xmlns:a16="http://schemas.microsoft.com/office/drawing/2014/main" id="{B7D429B2-FB14-50C5-F3A6-39D227B1E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5763" y="5220636"/>
              <a:ext cx="3408013" cy="952502"/>
            </a:xfrm>
            <a:prstGeom prst="rect">
              <a:avLst/>
            </a:prstGeom>
          </p:spPr>
        </p:pic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B538892C-3D7E-C1EA-7D18-3FC7B66843CE}"/>
                </a:ext>
              </a:extLst>
            </p:cNvPr>
            <p:cNvSpPr txBox="1"/>
            <p:nvPr/>
          </p:nvSpPr>
          <p:spPr>
            <a:xfrm>
              <a:off x="4822637" y="5373721"/>
              <a:ext cx="2759695" cy="66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Can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imagine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your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life</a:t>
              </a:r>
            </a:p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whithout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 mobile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phone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id="{4E86CEF6-048E-761A-AF02-C358F546E9E7}"/>
              </a:ext>
            </a:extLst>
          </p:cNvPr>
          <p:cNvGrpSpPr/>
          <p:nvPr/>
        </p:nvGrpSpPr>
        <p:grpSpPr>
          <a:xfrm rot="21368435">
            <a:off x="6209231" y="3949067"/>
            <a:ext cx="2669672" cy="837766"/>
            <a:chOff x="8291463" y="3651888"/>
            <a:chExt cx="3035297" cy="952502"/>
          </a:xfrm>
        </p:grpSpPr>
        <p:pic>
          <p:nvPicPr>
            <p:cNvPr id="43" name="Obraz 42">
              <a:extLst>
                <a:ext uri="{FF2B5EF4-FFF2-40B4-BE49-F238E27FC236}">
                  <a16:creationId xmlns:a16="http://schemas.microsoft.com/office/drawing/2014/main" id="{DA97BA55-2998-97C4-027B-C14A6C55B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91463" y="3651888"/>
              <a:ext cx="3035297" cy="952502"/>
            </a:xfrm>
            <a:prstGeom prst="rect">
              <a:avLst/>
            </a:prstGeom>
          </p:spPr>
        </p:pic>
        <p:sp>
          <p:nvSpPr>
            <p:cNvPr id="44" name="pole tekstowe 43">
              <a:extLst>
                <a:ext uri="{FF2B5EF4-FFF2-40B4-BE49-F238E27FC236}">
                  <a16:creationId xmlns:a16="http://schemas.microsoft.com/office/drawing/2014/main" id="{C3757E67-CA19-DBEF-8102-C30ED3B3D61B}"/>
                </a:ext>
              </a:extLst>
            </p:cNvPr>
            <p:cNvSpPr txBox="1"/>
            <p:nvPr/>
          </p:nvSpPr>
          <p:spPr>
            <a:xfrm>
              <a:off x="8916013" y="3810228"/>
              <a:ext cx="2158910" cy="66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What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does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your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</a:p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home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/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flat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look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like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7" name="Obraz 17">
            <a:extLst>
              <a:ext uri="{FF2B5EF4-FFF2-40B4-BE49-F238E27FC236}">
                <a16:creationId xmlns:a16="http://schemas.microsoft.com/office/drawing/2014/main" id="{7C1786B7-B22F-EC4A-F079-2A094ABEEC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961" y="1"/>
            <a:ext cx="1244568" cy="616728"/>
          </a:xfrm>
          <a:prstGeom prst="rect">
            <a:avLst/>
          </a:prstGeom>
        </p:spPr>
      </p:pic>
      <p:sp>
        <p:nvSpPr>
          <p:cNvPr id="8" name="Tytuł 7">
            <a:extLst>
              <a:ext uri="{FF2B5EF4-FFF2-40B4-BE49-F238E27FC236}">
                <a16:creationId xmlns:a16="http://schemas.microsoft.com/office/drawing/2014/main" id="{3DE69FF1-8B46-D417-1E92-8062BBC806A3}"/>
              </a:ext>
            </a:extLst>
          </p:cNvPr>
          <p:cNvSpPr txBox="1">
            <a:spLocks/>
          </p:cNvSpPr>
          <p:nvPr/>
        </p:nvSpPr>
        <p:spPr>
          <a:xfrm>
            <a:off x="1212532" y="152360"/>
            <a:ext cx="9770112" cy="34726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sz="1400" b="0" dirty="0">
                <a:solidFill>
                  <a:srgbClr val="1F51AA"/>
                </a:solidFill>
              </a:rPr>
              <a:t>MATURA USTNA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DFDC658-02CE-1CB6-DA45-21F0187B33CC}"/>
              </a:ext>
            </a:extLst>
          </p:cNvPr>
          <p:cNvSpPr txBox="1"/>
          <p:nvPr/>
        </p:nvSpPr>
        <p:spPr>
          <a:xfrm>
            <a:off x="1859519" y="1372911"/>
            <a:ext cx="3387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1F51AA"/>
                </a:solidFill>
              </a:rPr>
              <a:t>Rozmowa wstępna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E4FFA433-483F-E6DB-F503-7F36EFF518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4092"/>
          <a:stretch/>
        </p:blipFill>
        <p:spPr>
          <a:xfrm rot="17100000" flipH="1" flipV="1">
            <a:off x="497963" y="995249"/>
            <a:ext cx="1489175" cy="119106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1EB67F1-5DEF-CF3E-A186-1843C5D5EB72}"/>
              </a:ext>
            </a:extLst>
          </p:cNvPr>
          <p:cNvSpPr txBox="1"/>
          <p:nvPr/>
        </p:nvSpPr>
        <p:spPr>
          <a:xfrm>
            <a:off x="769329" y="1364040"/>
            <a:ext cx="906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01</a:t>
            </a:r>
            <a:r>
              <a:rPr lang="pl-PL" sz="4400" b="1" dirty="0">
                <a:solidFill>
                  <a:srgbClr val="96C800"/>
                </a:solidFill>
              </a:rPr>
              <a:t>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58C65CB-E9B1-7972-5C10-33E1914F12F8}"/>
              </a:ext>
            </a:extLst>
          </p:cNvPr>
          <p:cNvSpPr txBox="1"/>
          <p:nvPr/>
        </p:nvSpPr>
        <p:spPr>
          <a:xfrm>
            <a:off x="1889014" y="1809713"/>
            <a:ext cx="1664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przykłady pytań</a:t>
            </a:r>
          </a:p>
        </p:txBody>
      </p:sp>
      <p:grpSp>
        <p:nvGrpSpPr>
          <p:cNvPr id="53" name="Grupa 52">
            <a:extLst>
              <a:ext uri="{FF2B5EF4-FFF2-40B4-BE49-F238E27FC236}">
                <a16:creationId xmlns:a16="http://schemas.microsoft.com/office/drawing/2014/main" id="{8B062606-D51B-217C-D4AF-38E975371E09}"/>
              </a:ext>
            </a:extLst>
          </p:cNvPr>
          <p:cNvGrpSpPr/>
          <p:nvPr/>
        </p:nvGrpSpPr>
        <p:grpSpPr>
          <a:xfrm rot="21382880">
            <a:off x="262130" y="2758705"/>
            <a:ext cx="2630400" cy="837766"/>
            <a:chOff x="604790" y="2681936"/>
            <a:chExt cx="2990647" cy="952502"/>
          </a:xfrm>
        </p:grpSpPr>
        <p:pic>
          <p:nvPicPr>
            <p:cNvPr id="24" name="Obraz 23">
              <a:extLst>
                <a:ext uri="{FF2B5EF4-FFF2-40B4-BE49-F238E27FC236}">
                  <a16:creationId xmlns:a16="http://schemas.microsoft.com/office/drawing/2014/main" id="{61674854-22D9-56BA-24BB-56CF96ECC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790" y="2681936"/>
              <a:ext cx="2990647" cy="952502"/>
            </a:xfrm>
            <a:prstGeom prst="rect">
              <a:avLst/>
            </a:prstGeom>
          </p:spPr>
        </p:pic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DAFD27BC-780B-7476-B9CB-D1D90F78F820}"/>
                </a:ext>
              </a:extLst>
            </p:cNvPr>
            <p:cNvSpPr txBox="1"/>
            <p:nvPr/>
          </p:nvSpPr>
          <p:spPr>
            <a:xfrm>
              <a:off x="991467" y="2857731"/>
              <a:ext cx="2514033" cy="66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Would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like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to </a:t>
              </a:r>
              <a:b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visit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the UK?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54" name="Grupa 53">
            <a:extLst>
              <a:ext uri="{FF2B5EF4-FFF2-40B4-BE49-F238E27FC236}">
                <a16:creationId xmlns:a16="http://schemas.microsoft.com/office/drawing/2014/main" id="{55F213BC-7745-FC93-29F8-E301E9E075BB}"/>
              </a:ext>
            </a:extLst>
          </p:cNvPr>
          <p:cNvGrpSpPr/>
          <p:nvPr/>
        </p:nvGrpSpPr>
        <p:grpSpPr>
          <a:xfrm rot="220405">
            <a:off x="96173" y="4015838"/>
            <a:ext cx="2997491" cy="837766"/>
            <a:chOff x="604789" y="3806242"/>
            <a:chExt cx="3408013" cy="952502"/>
          </a:xfrm>
        </p:grpSpPr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142EE002-E410-57D4-ECB4-364A18D97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789" y="3806242"/>
              <a:ext cx="3408013" cy="952502"/>
            </a:xfrm>
            <a:prstGeom prst="rect">
              <a:avLst/>
            </a:prstGeom>
          </p:spPr>
        </p:pic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56C5EA9D-9DF7-C07E-496E-DA700E109D66}"/>
                </a:ext>
              </a:extLst>
            </p:cNvPr>
            <p:cNvSpPr txBox="1"/>
            <p:nvPr/>
          </p:nvSpPr>
          <p:spPr>
            <a:xfrm>
              <a:off x="1315351" y="3942393"/>
              <a:ext cx="2362379" cy="66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Which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country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would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</a:p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like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to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visit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25CC9A65-D69A-3A6F-55D8-55F64663612A}"/>
              </a:ext>
            </a:extLst>
          </p:cNvPr>
          <p:cNvGrpSpPr/>
          <p:nvPr/>
        </p:nvGrpSpPr>
        <p:grpSpPr>
          <a:xfrm rot="21412334">
            <a:off x="190084" y="5273196"/>
            <a:ext cx="2997491" cy="837766"/>
            <a:chOff x="604789" y="4930548"/>
            <a:chExt cx="3408013" cy="952502"/>
          </a:xfrm>
        </p:grpSpPr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3CC115B7-BCAF-E9A1-527A-454BB4A63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789" y="4930548"/>
              <a:ext cx="3408013" cy="952502"/>
            </a:xfrm>
            <a:prstGeom prst="rect">
              <a:avLst/>
            </a:prstGeom>
          </p:spPr>
        </p:pic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67A76E98-53DD-AD93-52B0-A8898CF4AA93}"/>
                </a:ext>
              </a:extLst>
            </p:cNvPr>
            <p:cNvSpPr txBox="1"/>
            <p:nvPr/>
          </p:nvSpPr>
          <p:spPr>
            <a:xfrm>
              <a:off x="1357851" y="5083633"/>
              <a:ext cx="2277376" cy="66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like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summer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 </a:t>
              </a:r>
            </a:p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57" name="Grupa 56">
            <a:extLst>
              <a:ext uri="{FF2B5EF4-FFF2-40B4-BE49-F238E27FC236}">
                <a16:creationId xmlns:a16="http://schemas.microsoft.com/office/drawing/2014/main" id="{A7A00B7E-F39E-4278-3919-F4D3B61C595B}"/>
              </a:ext>
            </a:extLst>
          </p:cNvPr>
          <p:cNvGrpSpPr/>
          <p:nvPr/>
        </p:nvGrpSpPr>
        <p:grpSpPr>
          <a:xfrm rot="188806">
            <a:off x="3100906" y="3736787"/>
            <a:ext cx="2997491" cy="837766"/>
            <a:chOff x="4115666" y="3882437"/>
            <a:chExt cx="3408013" cy="952502"/>
          </a:xfrm>
        </p:grpSpPr>
        <p:pic>
          <p:nvPicPr>
            <p:cNvPr id="33" name="Obraz 32">
              <a:extLst>
                <a:ext uri="{FF2B5EF4-FFF2-40B4-BE49-F238E27FC236}">
                  <a16:creationId xmlns:a16="http://schemas.microsoft.com/office/drawing/2014/main" id="{8399744C-6E4E-6083-A8BE-2EED33FB2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5666" y="3882437"/>
              <a:ext cx="3408013" cy="952502"/>
            </a:xfrm>
            <a:prstGeom prst="rect">
              <a:avLst/>
            </a:prstGeom>
          </p:spPr>
        </p:pic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E271F3B7-F378-134B-3565-AD7127A010C2}"/>
                </a:ext>
              </a:extLst>
            </p:cNvPr>
            <p:cNvSpPr txBox="1"/>
            <p:nvPr/>
          </p:nvSpPr>
          <p:spPr>
            <a:xfrm>
              <a:off x="4671818" y="4035522"/>
              <a:ext cx="2695905" cy="66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social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media? </a:t>
              </a:r>
            </a:p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not?</a:t>
              </a:r>
            </a:p>
          </p:txBody>
        </p:sp>
      </p:grpSp>
      <p:grpSp>
        <p:nvGrpSpPr>
          <p:cNvPr id="59" name="Grupa 58">
            <a:extLst>
              <a:ext uri="{FF2B5EF4-FFF2-40B4-BE49-F238E27FC236}">
                <a16:creationId xmlns:a16="http://schemas.microsoft.com/office/drawing/2014/main" id="{EE3D893C-5DF4-28E9-6A66-8F84CD428712}"/>
              </a:ext>
            </a:extLst>
          </p:cNvPr>
          <p:cNvGrpSpPr/>
          <p:nvPr/>
        </p:nvGrpSpPr>
        <p:grpSpPr>
          <a:xfrm rot="21380326">
            <a:off x="5392816" y="1143792"/>
            <a:ext cx="4569330" cy="837766"/>
            <a:chOff x="5578432" y="1198767"/>
            <a:chExt cx="5195124" cy="952502"/>
          </a:xfrm>
        </p:grpSpPr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0E63DF20-F493-A60E-C188-F98D891928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8432" y="1198767"/>
              <a:ext cx="5195124" cy="952502"/>
            </a:xfrm>
            <a:prstGeom prst="rect">
              <a:avLst/>
            </a:prstGeom>
          </p:spPr>
        </p:pic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C8C568EE-D564-408D-779D-4CE489E13E17}"/>
                </a:ext>
              </a:extLst>
            </p:cNvPr>
            <p:cNvSpPr txBox="1"/>
            <p:nvPr/>
          </p:nvSpPr>
          <p:spPr>
            <a:xfrm>
              <a:off x="6407130" y="1305771"/>
              <a:ext cx="4108157" cy="66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Who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your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favourite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actor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or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actress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do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like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him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/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her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64" name="Grupa 63">
            <a:extLst>
              <a:ext uri="{FF2B5EF4-FFF2-40B4-BE49-F238E27FC236}">
                <a16:creationId xmlns:a16="http://schemas.microsoft.com/office/drawing/2014/main" id="{B79B0DCA-2690-E37C-06BF-EDAF4E31E780}"/>
              </a:ext>
            </a:extLst>
          </p:cNvPr>
          <p:cNvGrpSpPr/>
          <p:nvPr/>
        </p:nvGrpSpPr>
        <p:grpSpPr>
          <a:xfrm>
            <a:off x="9050907" y="4656194"/>
            <a:ext cx="2669672" cy="837766"/>
            <a:chOff x="12796407" y="4777462"/>
            <a:chExt cx="3035297" cy="952502"/>
          </a:xfrm>
        </p:grpSpPr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81A44B0E-A905-842E-4B7E-EA286CFAB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96407" y="4777462"/>
              <a:ext cx="3035297" cy="952502"/>
            </a:xfrm>
            <a:prstGeom prst="rect">
              <a:avLst/>
            </a:prstGeom>
          </p:spPr>
        </p:pic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FEE8F0EB-4A56-BBD3-AAD2-0D3A77218C43}"/>
                </a:ext>
              </a:extLst>
            </p:cNvPr>
            <p:cNvSpPr txBox="1"/>
            <p:nvPr/>
          </p:nvSpPr>
          <p:spPr>
            <a:xfrm>
              <a:off x="13413522" y="4909663"/>
              <a:ext cx="2220221" cy="66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shop online? </a:t>
              </a:r>
            </a:p>
            <a:p>
              <a:pPr algn="ctr"/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Why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not?</a:t>
              </a:r>
            </a:p>
          </p:txBody>
        </p:sp>
      </p:grpSp>
      <p:grpSp>
        <p:nvGrpSpPr>
          <p:cNvPr id="65" name="Grupa 64">
            <a:extLst>
              <a:ext uri="{FF2B5EF4-FFF2-40B4-BE49-F238E27FC236}">
                <a16:creationId xmlns:a16="http://schemas.microsoft.com/office/drawing/2014/main" id="{93C62889-5147-E1F3-D0C6-FDD56C4B4B77}"/>
              </a:ext>
            </a:extLst>
          </p:cNvPr>
          <p:cNvGrpSpPr/>
          <p:nvPr/>
        </p:nvGrpSpPr>
        <p:grpSpPr>
          <a:xfrm rot="220831">
            <a:off x="6178736" y="5245457"/>
            <a:ext cx="2997491" cy="837766"/>
            <a:chOff x="12796406" y="6020052"/>
            <a:chExt cx="3408013" cy="952502"/>
          </a:xfrm>
        </p:grpSpPr>
        <p:pic>
          <p:nvPicPr>
            <p:cNvPr id="51" name="Obraz 50">
              <a:extLst>
                <a:ext uri="{FF2B5EF4-FFF2-40B4-BE49-F238E27FC236}">
                  <a16:creationId xmlns:a16="http://schemas.microsoft.com/office/drawing/2014/main" id="{7796CD95-C8FA-9D2E-2848-ED179C57B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96406" y="6020052"/>
              <a:ext cx="3408013" cy="952502"/>
            </a:xfrm>
            <a:prstGeom prst="rect">
              <a:avLst/>
            </a:prstGeom>
          </p:spPr>
        </p:pic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40108453-6E4E-564C-C2A1-FA5C2D8C39FA}"/>
                </a:ext>
              </a:extLst>
            </p:cNvPr>
            <p:cNvSpPr txBox="1"/>
            <p:nvPr/>
          </p:nvSpPr>
          <p:spPr>
            <a:xfrm>
              <a:off x="13264896" y="6311637"/>
              <a:ext cx="2882387" cy="384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What’s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your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favourite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16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dish</a:t>
              </a:r>
              <a:r>
                <a:rPr lang="pl-PL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710060"/>
      </p:ext>
    </p:extLst>
  </p:cSld>
  <p:clrMapOvr>
    <a:masterClrMapping/>
  </p:clrMapOvr>
</p:sld>
</file>

<file path=ppt/theme/theme1.xml><?xml version="1.0" encoding="utf-8"?>
<a:theme xmlns:a="http://schemas.openxmlformats.org/drawingml/2006/main" name="NE Prezentacja szablon2">
  <a:themeElements>
    <a:clrScheme name="NowaEr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E Prezentacja szablon2">
  <a:themeElements>
    <a:clrScheme name="NowaEr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NE Prezentacja szablon2">
  <a:themeElements>
    <a:clrScheme name="NowaEr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C3AE49A2E7C4B44811E94B849EA1830" ma:contentTypeVersion="0" ma:contentTypeDescription="Utwórz nowy dokument." ma:contentTypeScope="" ma:versionID="075257740d327389be966cec2a4de77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fdb080088ddf1bdd98b8e55b33ddc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3CDB35-BAA3-4DA3-A9BA-90D823A139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A6E858-27AD-4E1E-B389-AE36AE678C3A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051C088-924A-4E81-9D40-07B1EE3D0F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29218</TotalTime>
  <Words>1304</Words>
  <Application>Microsoft Office PowerPoint</Application>
  <PresentationFormat>Niestandardowy</PresentationFormat>
  <Paragraphs>246</Paragraphs>
  <Slides>23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NE Prezentacja szablon2</vt:lpstr>
      <vt:lpstr>1_NE Prezentacja szablon2</vt:lpstr>
      <vt:lpstr>2_NE Prezentacja szablon2</vt:lpstr>
      <vt:lpstr>Prezentacja programu PowerPoint</vt:lpstr>
      <vt:lpstr>Prezentacja programu PowerPoint</vt:lpstr>
      <vt:lpstr>Agenda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Marcin Oleksak</dc:creator>
  <cp:lastModifiedBy>Justyna Mak</cp:lastModifiedBy>
  <cp:revision>276</cp:revision>
  <cp:lastPrinted>2017-08-24T08:27:03Z</cp:lastPrinted>
  <dcterms:created xsi:type="dcterms:W3CDTF">2016-12-09T10:28:34Z</dcterms:created>
  <dcterms:modified xsi:type="dcterms:W3CDTF">2023-01-25T13:23:44Z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0x010100EC3AE49A2E7C4B44811E94B849EA1830</vt:lpwstr>
  </property>
</Properties>
</file>